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</p:sldMasterIdLst>
  <p:notesMasterIdLst>
    <p:notesMasterId r:id="rId41"/>
  </p:notesMasterIdLst>
  <p:sldIdLst>
    <p:sldId id="256" r:id="rId2"/>
    <p:sldId id="278" r:id="rId3"/>
    <p:sldId id="279" r:id="rId4"/>
    <p:sldId id="280" r:id="rId5"/>
    <p:sldId id="295" r:id="rId6"/>
    <p:sldId id="281" r:id="rId7"/>
    <p:sldId id="282" r:id="rId8"/>
    <p:sldId id="283" r:id="rId9"/>
    <p:sldId id="284" r:id="rId10"/>
    <p:sldId id="273" r:id="rId11"/>
    <p:sldId id="271" r:id="rId12"/>
    <p:sldId id="265" r:id="rId13"/>
    <p:sldId id="272" r:id="rId14"/>
    <p:sldId id="274" r:id="rId15"/>
    <p:sldId id="275" r:id="rId16"/>
    <p:sldId id="276" r:id="rId17"/>
    <p:sldId id="277" r:id="rId18"/>
    <p:sldId id="258" r:id="rId19"/>
    <p:sldId id="260" r:id="rId20"/>
    <p:sldId id="259" r:id="rId21"/>
    <p:sldId id="261" r:id="rId22"/>
    <p:sldId id="262" r:id="rId23"/>
    <p:sldId id="263" r:id="rId24"/>
    <p:sldId id="264" r:id="rId25"/>
    <p:sldId id="266" r:id="rId26"/>
    <p:sldId id="267" r:id="rId27"/>
    <p:sldId id="268" r:id="rId28"/>
    <p:sldId id="269" r:id="rId29"/>
    <p:sldId id="270" r:id="rId30"/>
    <p:sldId id="285" r:id="rId31"/>
    <p:sldId id="287" r:id="rId32"/>
    <p:sldId id="286" r:id="rId33"/>
    <p:sldId id="288" r:id="rId34"/>
    <p:sldId id="290" r:id="rId35"/>
    <p:sldId id="297" r:id="rId36"/>
    <p:sldId id="289" r:id="rId37"/>
    <p:sldId id="291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rin:Documents:RESEARCH:1%20MSU:4%20under%20review:eeg:EEG%20data:average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rin:Documents:RESEARCH:1%20MSU:4%20under%20review:eeg:EEG%20data:average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rin:Documents:RESEARCH:1%20MSU:4%20under%20review:eeg:EEG%20data:average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rin:Documents:RESEARCH:1%20MSU:4%20under%20review:eeg:EEG%20data:average%20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rin:Documents:RESEARCH:1%20MSU:4%20under%20review:eeg:EEG%20data:ldt:workingoveral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rin:Documents:RESEARCH:1%20MSU:4%20under%20review:eeg:EEG%20data:ldt:workingoveral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rin:Documents:RESEARCH:1%20MSU:4%20under%20review:eeg:EEG%20data:lst:lst%20area%20working%20on%20fil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rin:Documents:RESEARCH:1%20MSU:4%20under%20review:eeg:EEG%20data:lst:lst%20area%20working%20on%20fi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09734598642245"/>
          <c:y val="0.0169671261930011"/>
          <c:w val="0.878178244564759"/>
          <c:h val="0.944856839872747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Sheet1!$A$1:$ZY$1</c:f>
              <c:numCache>
                <c:formatCode>General</c:formatCode>
                <c:ptCount val="701"/>
                <c:pt idx="0">
                  <c:v>-0.000572222222222245</c:v>
                </c:pt>
                <c:pt idx="1">
                  <c:v>0.0631111111111111</c:v>
                </c:pt>
                <c:pt idx="2">
                  <c:v>0.127472222222222</c:v>
                </c:pt>
                <c:pt idx="3">
                  <c:v>0.176455555555556</c:v>
                </c:pt>
                <c:pt idx="4">
                  <c:v>0.211455555555556</c:v>
                </c:pt>
                <c:pt idx="5">
                  <c:v>0.249122222222222</c:v>
                </c:pt>
                <c:pt idx="6">
                  <c:v>0.297416666666667</c:v>
                </c:pt>
                <c:pt idx="7">
                  <c:v>0.339861111111111</c:v>
                </c:pt>
                <c:pt idx="8">
                  <c:v>0.371444444444444</c:v>
                </c:pt>
                <c:pt idx="9">
                  <c:v>0.37315</c:v>
                </c:pt>
                <c:pt idx="10">
                  <c:v>0.371544444444444</c:v>
                </c:pt>
                <c:pt idx="11">
                  <c:v>0.377844444444444</c:v>
                </c:pt>
                <c:pt idx="12">
                  <c:v>0.37795</c:v>
                </c:pt>
                <c:pt idx="13">
                  <c:v>0.372983333333333</c:v>
                </c:pt>
                <c:pt idx="14">
                  <c:v>0.360177777777778</c:v>
                </c:pt>
                <c:pt idx="15">
                  <c:v>0.339988888888889</c:v>
                </c:pt>
                <c:pt idx="16">
                  <c:v>0.318294444444444</c:v>
                </c:pt>
                <c:pt idx="17">
                  <c:v>0.300972222222222</c:v>
                </c:pt>
                <c:pt idx="18">
                  <c:v>0.294677777777778</c:v>
                </c:pt>
                <c:pt idx="19">
                  <c:v>0.293894444444444</c:v>
                </c:pt>
                <c:pt idx="20">
                  <c:v>0.287733333333333</c:v>
                </c:pt>
                <c:pt idx="21">
                  <c:v>0.278244444444444</c:v>
                </c:pt>
                <c:pt idx="22">
                  <c:v>0.260066666666667</c:v>
                </c:pt>
                <c:pt idx="23">
                  <c:v>0.245538888888889</c:v>
                </c:pt>
                <c:pt idx="24">
                  <c:v>0.2425</c:v>
                </c:pt>
                <c:pt idx="25">
                  <c:v>0.2372</c:v>
                </c:pt>
                <c:pt idx="26">
                  <c:v>0.239838888888889</c:v>
                </c:pt>
                <c:pt idx="27">
                  <c:v>0.244338888888889</c:v>
                </c:pt>
                <c:pt idx="28">
                  <c:v>0.273772222222222</c:v>
                </c:pt>
                <c:pt idx="29">
                  <c:v>0.327238888888889</c:v>
                </c:pt>
                <c:pt idx="30">
                  <c:v>0.3994</c:v>
                </c:pt>
                <c:pt idx="31">
                  <c:v>0.49655</c:v>
                </c:pt>
                <c:pt idx="32">
                  <c:v>0.6106</c:v>
                </c:pt>
                <c:pt idx="33">
                  <c:v>0.717455555555556</c:v>
                </c:pt>
                <c:pt idx="34">
                  <c:v>0.808483333333334</c:v>
                </c:pt>
                <c:pt idx="35">
                  <c:v>0.877572222222222</c:v>
                </c:pt>
                <c:pt idx="36">
                  <c:v>0.907377777777778</c:v>
                </c:pt>
                <c:pt idx="37">
                  <c:v>0.912383333333333</c:v>
                </c:pt>
                <c:pt idx="38">
                  <c:v>0.890655555555555</c:v>
                </c:pt>
                <c:pt idx="39">
                  <c:v>0.856911111111111</c:v>
                </c:pt>
                <c:pt idx="40">
                  <c:v>0.810322222222222</c:v>
                </c:pt>
                <c:pt idx="41">
                  <c:v>0.765466666666666</c:v>
                </c:pt>
                <c:pt idx="42">
                  <c:v>0.732461111111111</c:v>
                </c:pt>
                <c:pt idx="43">
                  <c:v>0.703338888888889</c:v>
                </c:pt>
                <c:pt idx="44">
                  <c:v>0.673183333333333</c:v>
                </c:pt>
                <c:pt idx="45">
                  <c:v>0.64335</c:v>
                </c:pt>
                <c:pt idx="46">
                  <c:v>0.612866666666666</c:v>
                </c:pt>
                <c:pt idx="47">
                  <c:v>0.585238888888889</c:v>
                </c:pt>
                <c:pt idx="48">
                  <c:v>0.572822222222222</c:v>
                </c:pt>
                <c:pt idx="49">
                  <c:v>0.5609</c:v>
                </c:pt>
                <c:pt idx="50">
                  <c:v>0.550711111111111</c:v>
                </c:pt>
                <c:pt idx="51">
                  <c:v>0.543411111111111</c:v>
                </c:pt>
                <c:pt idx="52">
                  <c:v>0.550572222222222</c:v>
                </c:pt>
                <c:pt idx="53">
                  <c:v>0.570438888888889</c:v>
                </c:pt>
                <c:pt idx="54">
                  <c:v>0.609894444444444</c:v>
                </c:pt>
                <c:pt idx="55">
                  <c:v>0.666122222222222</c:v>
                </c:pt>
                <c:pt idx="56">
                  <c:v>0.717616666666667</c:v>
                </c:pt>
                <c:pt idx="57">
                  <c:v>0.772561111111111</c:v>
                </c:pt>
                <c:pt idx="58">
                  <c:v>0.8174</c:v>
                </c:pt>
                <c:pt idx="59">
                  <c:v>0.843972222222222</c:v>
                </c:pt>
                <c:pt idx="60">
                  <c:v>0.834777777777778</c:v>
                </c:pt>
                <c:pt idx="61">
                  <c:v>0.800805555555555</c:v>
                </c:pt>
                <c:pt idx="62">
                  <c:v>0.744627777777778</c:v>
                </c:pt>
                <c:pt idx="63">
                  <c:v>0.690816666666667</c:v>
                </c:pt>
                <c:pt idx="64">
                  <c:v>0.620555555555555</c:v>
                </c:pt>
                <c:pt idx="65">
                  <c:v>0.541694444444444</c:v>
                </c:pt>
                <c:pt idx="66">
                  <c:v>0.455044444444444</c:v>
                </c:pt>
                <c:pt idx="67">
                  <c:v>0.372438888888889</c:v>
                </c:pt>
                <c:pt idx="68">
                  <c:v>0.310361111111111</c:v>
                </c:pt>
                <c:pt idx="69">
                  <c:v>0.267427777777778</c:v>
                </c:pt>
                <c:pt idx="70">
                  <c:v>0.231933333333333</c:v>
                </c:pt>
                <c:pt idx="71">
                  <c:v>0.210772222222222</c:v>
                </c:pt>
                <c:pt idx="72">
                  <c:v>0.194688888888889</c:v>
                </c:pt>
                <c:pt idx="73">
                  <c:v>0.188794444444444</c:v>
                </c:pt>
                <c:pt idx="74">
                  <c:v>0.203088888888889</c:v>
                </c:pt>
                <c:pt idx="75">
                  <c:v>0.243444444444444</c:v>
                </c:pt>
                <c:pt idx="76">
                  <c:v>0.304877777777778</c:v>
                </c:pt>
                <c:pt idx="77">
                  <c:v>0.381561111111111</c:v>
                </c:pt>
                <c:pt idx="78">
                  <c:v>0.458138888888889</c:v>
                </c:pt>
                <c:pt idx="79">
                  <c:v>0.527094444444444</c:v>
                </c:pt>
                <c:pt idx="80">
                  <c:v>0.574022222222222</c:v>
                </c:pt>
                <c:pt idx="81">
                  <c:v>0.585255555555556</c:v>
                </c:pt>
                <c:pt idx="82">
                  <c:v>0.584972222222222</c:v>
                </c:pt>
                <c:pt idx="83">
                  <c:v>0.562794444444445</c:v>
                </c:pt>
                <c:pt idx="84">
                  <c:v>0.527427777777778</c:v>
                </c:pt>
                <c:pt idx="85">
                  <c:v>0.479216666666667</c:v>
                </c:pt>
                <c:pt idx="86">
                  <c:v>0.4207</c:v>
                </c:pt>
                <c:pt idx="87">
                  <c:v>0.364588888888889</c:v>
                </c:pt>
                <c:pt idx="88">
                  <c:v>0.312355555555556</c:v>
                </c:pt>
                <c:pt idx="89">
                  <c:v>0.262433333333333</c:v>
                </c:pt>
                <c:pt idx="90">
                  <c:v>0.229094444444444</c:v>
                </c:pt>
                <c:pt idx="91">
                  <c:v>0.185316666666667</c:v>
                </c:pt>
                <c:pt idx="92">
                  <c:v>0.143544444444445</c:v>
                </c:pt>
                <c:pt idx="93">
                  <c:v>0.11115</c:v>
                </c:pt>
                <c:pt idx="94">
                  <c:v>0.0767944444444443</c:v>
                </c:pt>
                <c:pt idx="95">
                  <c:v>0.0605333333333334</c:v>
                </c:pt>
                <c:pt idx="96">
                  <c:v>0.0487111111111111</c:v>
                </c:pt>
                <c:pt idx="97">
                  <c:v>0.0587333333333333</c:v>
                </c:pt>
                <c:pt idx="98">
                  <c:v>0.0772944444444446</c:v>
                </c:pt>
                <c:pt idx="99">
                  <c:v>0.0958333333333334</c:v>
                </c:pt>
                <c:pt idx="100">
                  <c:v>0.110661111111111</c:v>
                </c:pt>
                <c:pt idx="101">
                  <c:v>0.121627777777778</c:v>
                </c:pt>
                <c:pt idx="102">
                  <c:v>0.133972222222222</c:v>
                </c:pt>
                <c:pt idx="103">
                  <c:v>0.161683333333333</c:v>
                </c:pt>
                <c:pt idx="104">
                  <c:v>0.18305</c:v>
                </c:pt>
                <c:pt idx="105">
                  <c:v>0.209483333333333</c:v>
                </c:pt>
                <c:pt idx="106">
                  <c:v>0.2339</c:v>
                </c:pt>
                <c:pt idx="107">
                  <c:v>0.246283333333333</c:v>
                </c:pt>
                <c:pt idx="108">
                  <c:v>0.239161111111111</c:v>
                </c:pt>
                <c:pt idx="109">
                  <c:v>0.206716666666667</c:v>
                </c:pt>
                <c:pt idx="110">
                  <c:v>0.166566666666667</c:v>
                </c:pt>
                <c:pt idx="111">
                  <c:v>0.137272222222222</c:v>
                </c:pt>
                <c:pt idx="112">
                  <c:v>0.136288888888889</c:v>
                </c:pt>
                <c:pt idx="113">
                  <c:v>0.162561111111111</c:v>
                </c:pt>
                <c:pt idx="114">
                  <c:v>0.221372222222222</c:v>
                </c:pt>
                <c:pt idx="115">
                  <c:v>0.288616666666667</c:v>
                </c:pt>
                <c:pt idx="116">
                  <c:v>0.369266666666667</c:v>
                </c:pt>
                <c:pt idx="117">
                  <c:v>0.435716666666667</c:v>
                </c:pt>
                <c:pt idx="118">
                  <c:v>0.516122222222222</c:v>
                </c:pt>
                <c:pt idx="119">
                  <c:v>0.592444444444444</c:v>
                </c:pt>
                <c:pt idx="120">
                  <c:v>0.659133333333333</c:v>
                </c:pt>
                <c:pt idx="121">
                  <c:v>0.715811111111111</c:v>
                </c:pt>
                <c:pt idx="122">
                  <c:v>0.756611111111111</c:v>
                </c:pt>
                <c:pt idx="123">
                  <c:v>0.784911111111111</c:v>
                </c:pt>
                <c:pt idx="124">
                  <c:v>0.813722222222222</c:v>
                </c:pt>
                <c:pt idx="125">
                  <c:v>0.864955555555555</c:v>
                </c:pt>
                <c:pt idx="126">
                  <c:v>0.919038888888889</c:v>
                </c:pt>
                <c:pt idx="127">
                  <c:v>0.987394444444444</c:v>
                </c:pt>
                <c:pt idx="128">
                  <c:v>1.055283333333333</c:v>
                </c:pt>
                <c:pt idx="129">
                  <c:v>1.131794444444444</c:v>
                </c:pt>
                <c:pt idx="130">
                  <c:v>1.21025</c:v>
                </c:pt>
                <c:pt idx="131">
                  <c:v>1.284861111111111</c:v>
                </c:pt>
                <c:pt idx="132">
                  <c:v>1.350572222222222</c:v>
                </c:pt>
                <c:pt idx="133">
                  <c:v>1.406922222222222</c:v>
                </c:pt>
                <c:pt idx="134">
                  <c:v>1.45528888888889</c:v>
                </c:pt>
                <c:pt idx="135">
                  <c:v>1.4883</c:v>
                </c:pt>
                <c:pt idx="136">
                  <c:v>1.517411111111111</c:v>
                </c:pt>
                <c:pt idx="137">
                  <c:v>1.535144444444444</c:v>
                </c:pt>
                <c:pt idx="138">
                  <c:v>1.539283333333333</c:v>
                </c:pt>
                <c:pt idx="139">
                  <c:v>1.52718888888889</c:v>
                </c:pt>
                <c:pt idx="140">
                  <c:v>1.5122</c:v>
                </c:pt>
                <c:pt idx="141">
                  <c:v>1.496183333333333</c:v>
                </c:pt>
                <c:pt idx="142">
                  <c:v>1.490161111111111</c:v>
                </c:pt>
                <c:pt idx="143">
                  <c:v>1.488855555555556</c:v>
                </c:pt>
                <c:pt idx="144">
                  <c:v>1.496833333333334</c:v>
                </c:pt>
                <c:pt idx="145">
                  <c:v>1.513944444444445</c:v>
                </c:pt>
                <c:pt idx="146">
                  <c:v>1.54968888888889</c:v>
                </c:pt>
                <c:pt idx="147">
                  <c:v>1.576533333333333</c:v>
                </c:pt>
                <c:pt idx="148">
                  <c:v>1.604455555555555</c:v>
                </c:pt>
                <c:pt idx="149">
                  <c:v>1.623011111111111</c:v>
                </c:pt>
                <c:pt idx="150">
                  <c:v>1.630405555555555</c:v>
                </c:pt>
                <c:pt idx="151">
                  <c:v>1.647766666666667</c:v>
                </c:pt>
                <c:pt idx="152">
                  <c:v>1.674727777777778</c:v>
                </c:pt>
                <c:pt idx="153">
                  <c:v>1.73025</c:v>
                </c:pt>
                <c:pt idx="154">
                  <c:v>1.791833333333333</c:v>
                </c:pt>
                <c:pt idx="155">
                  <c:v>1.86338888888889</c:v>
                </c:pt>
                <c:pt idx="156">
                  <c:v>1.92618888888889</c:v>
                </c:pt>
                <c:pt idx="157">
                  <c:v>1.987055555555556</c:v>
                </c:pt>
                <c:pt idx="158">
                  <c:v>2.059316666666666</c:v>
                </c:pt>
                <c:pt idx="159">
                  <c:v>2.1453</c:v>
                </c:pt>
                <c:pt idx="160">
                  <c:v>2.241527777777778</c:v>
                </c:pt>
                <c:pt idx="161">
                  <c:v>2.346661111111111</c:v>
                </c:pt>
                <c:pt idx="162">
                  <c:v>2.445511111111111</c:v>
                </c:pt>
                <c:pt idx="163">
                  <c:v>2.534194444444444</c:v>
                </c:pt>
                <c:pt idx="164">
                  <c:v>2.609088888888888</c:v>
                </c:pt>
                <c:pt idx="165">
                  <c:v>2.668544444444445</c:v>
                </c:pt>
                <c:pt idx="166">
                  <c:v>2.705961111111111</c:v>
                </c:pt>
                <c:pt idx="167">
                  <c:v>2.736777777777776</c:v>
                </c:pt>
                <c:pt idx="168">
                  <c:v>2.757033333333333</c:v>
                </c:pt>
                <c:pt idx="169">
                  <c:v>2.770122222222222</c:v>
                </c:pt>
                <c:pt idx="170">
                  <c:v>2.795905555555555</c:v>
                </c:pt>
                <c:pt idx="171">
                  <c:v>2.822727777777777</c:v>
                </c:pt>
                <c:pt idx="172">
                  <c:v>2.861177777777777</c:v>
                </c:pt>
                <c:pt idx="173">
                  <c:v>2.9203</c:v>
                </c:pt>
                <c:pt idx="174">
                  <c:v>2.993944444444444</c:v>
                </c:pt>
                <c:pt idx="175">
                  <c:v>3.073233333333333</c:v>
                </c:pt>
                <c:pt idx="176">
                  <c:v>3.147422222222222</c:v>
                </c:pt>
                <c:pt idx="177">
                  <c:v>3.2234</c:v>
                </c:pt>
                <c:pt idx="178">
                  <c:v>3.282350000000001</c:v>
                </c:pt>
                <c:pt idx="179">
                  <c:v>3.314177777777777</c:v>
                </c:pt>
                <c:pt idx="180">
                  <c:v>3.32825</c:v>
                </c:pt>
                <c:pt idx="181">
                  <c:v>3.339605555555556</c:v>
                </c:pt>
                <c:pt idx="182">
                  <c:v>3.341538888888889</c:v>
                </c:pt>
                <c:pt idx="183">
                  <c:v>3.346983333333333</c:v>
                </c:pt>
                <c:pt idx="184">
                  <c:v>3.352488888888888</c:v>
                </c:pt>
                <c:pt idx="185">
                  <c:v>3.350916666666666</c:v>
                </c:pt>
                <c:pt idx="186">
                  <c:v>3.368166666666667</c:v>
                </c:pt>
                <c:pt idx="187">
                  <c:v>3.397466666666667</c:v>
                </c:pt>
                <c:pt idx="188">
                  <c:v>3.444488888888888</c:v>
                </c:pt>
                <c:pt idx="189">
                  <c:v>3.511777777777777</c:v>
                </c:pt>
                <c:pt idx="190">
                  <c:v>3.5794</c:v>
                </c:pt>
                <c:pt idx="191">
                  <c:v>3.627066666666666</c:v>
                </c:pt>
                <c:pt idx="192">
                  <c:v>3.659527777777777</c:v>
                </c:pt>
                <c:pt idx="193">
                  <c:v>3.674361111111111</c:v>
                </c:pt>
                <c:pt idx="194">
                  <c:v>3.659672222222221</c:v>
                </c:pt>
                <c:pt idx="195">
                  <c:v>3.608816666666666</c:v>
                </c:pt>
                <c:pt idx="196">
                  <c:v>3.524294444444445</c:v>
                </c:pt>
                <c:pt idx="197">
                  <c:v>3.427583333333333</c:v>
                </c:pt>
                <c:pt idx="198">
                  <c:v>3.339094444444444</c:v>
                </c:pt>
                <c:pt idx="199">
                  <c:v>3.253044444444444</c:v>
                </c:pt>
                <c:pt idx="200">
                  <c:v>3.177922222222222</c:v>
                </c:pt>
                <c:pt idx="201">
                  <c:v>3.12353888888889</c:v>
                </c:pt>
                <c:pt idx="202">
                  <c:v>3.075777777777777</c:v>
                </c:pt>
                <c:pt idx="203">
                  <c:v>3.035683333333334</c:v>
                </c:pt>
                <c:pt idx="204">
                  <c:v>2.999666666666667</c:v>
                </c:pt>
                <c:pt idx="205">
                  <c:v>2.956772222222222</c:v>
                </c:pt>
                <c:pt idx="206">
                  <c:v>2.929644444444444</c:v>
                </c:pt>
                <c:pt idx="207">
                  <c:v>2.919611111111111</c:v>
                </c:pt>
                <c:pt idx="208">
                  <c:v>2.909477777777778</c:v>
                </c:pt>
                <c:pt idx="209">
                  <c:v>2.916727777777778</c:v>
                </c:pt>
                <c:pt idx="210">
                  <c:v>2.923783333333333</c:v>
                </c:pt>
                <c:pt idx="211">
                  <c:v>2.938822222222222</c:v>
                </c:pt>
                <c:pt idx="212">
                  <c:v>2.947188888888888</c:v>
                </c:pt>
                <c:pt idx="213">
                  <c:v>2.946872222222222</c:v>
                </c:pt>
                <c:pt idx="214">
                  <c:v>2.936133333333334</c:v>
                </c:pt>
                <c:pt idx="215">
                  <c:v>2.930272222222222</c:v>
                </c:pt>
                <c:pt idx="216">
                  <c:v>2.918861111111111</c:v>
                </c:pt>
                <c:pt idx="217">
                  <c:v>2.911222222222222</c:v>
                </c:pt>
                <c:pt idx="218">
                  <c:v>2.896938888888888</c:v>
                </c:pt>
                <c:pt idx="219">
                  <c:v>2.891033333333333</c:v>
                </c:pt>
                <c:pt idx="220">
                  <c:v>2.884333333333333</c:v>
                </c:pt>
                <c:pt idx="221">
                  <c:v>2.865311111111111</c:v>
                </c:pt>
                <c:pt idx="222">
                  <c:v>2.818822222222222</c:v>
                </c:pt>
                <c:pt idx="223">
                  <c:v>2.760994444444445</c:v>
                </c:pt>
                <c:pt idx="224">
                  <c:v>2.681983333333333</c:v>
                </c:pt>
                <c:pt idx="225">
                  <c:v>2.599094444444444</c:v>
                </c:pt>
                <c:pt idx="226">
                  <c:v>2.533227777777778</c:v>
                </c:pt>
                <c:pt idx="227">
                  <c:v>2.475955555555556</c:v>
                </c:pt>
                <c:pt idx="228">
                  <c:v>2.422255555555555</c:v>
                </c:pt>
                <c:pt idx="229">
                  <c:v>2.362872222222222</c:v>
                </c:pt>
                <c:pt idx="230">
                  <c:v>2.323405555555555</c:v>
                </c:pt>
                <c:pt idx="231">
                  <c:v>2.292805555555556</c:v>
                </c:pt>
                <c:pt idx="232">
                  <c:v>2.26572777777778</c:v>
                </c:pt>
                <c:pt idx="233">
                  <c:v>2.270916666666666</c:v>
                </c:pt>
                <c:pt idx="234">
                  <c:v>2.302166666666666</c:v>
                </c:pt>
                <c:pt idx="235">
                  <c:v>2.365455555555556</c:v>
                </c:pt>
                <c:pt idx="236">
                  <c:v>2.436227777777778</c:v>
                </c:pt>
                <c:pt idx="237">
                  <c:v>2.498616666666667</c:v>
                </c:pt>
                <c:pt idx="238">
                  <c:v>2.566138888888889</c:v>
                </c:pt>
                <c:pt idx="239">
                  <c:v>2.639488888888888</c:v>
                </c:pt>
                <c:pt idx="240">
                  <c:v>2.7241</c:v>
                </c:pt>
                <c:pt idx="241">
                  <c:v>2.793722222222222</c:v>
                </c:pt>
                <c:pt idx="242">
                  <c:v>2.844994444444444</c:v>
                </c:pt>
                <c:pt idx="243">
                  <c:v>2.870244444444443</c:v>
                </c:pt>
                <c:pt idx="244">
                  <c:v>2.880472222222222</c:v>
                </c:pt>
                <c:pt idx="245">
                  <c:v>2.897472222222222</c:v>
                </c:pt>
                <c:pt idx="246">
                  <c:v>2.931972222222223</c:v>
                </c:pt>
                <c:pt idx="247">
                  <c:v>2.985272222222222</c:v>
                </c:pt>
                <c:pt idx="248">
                  <c:v>3.043183333333333</c:v>
                </c:pt>
                <c:pt idx="249">
                  <c:v>3.100261111111111</c:v>
                </c:pt>
                <c:pt idx="250">
                  <c:v>3.152016666666667</c:v>
                </c:pt>
                <c:pt idx="251">
                  <c:v>3.192027777777777</c:v>
                </c:pt>
                <c:pt idx="252">
                  <c:v>3.238622222222223</c:v>
                </c:pt>
                <c:pt idx="253">
                  <c:v>3.275227777777777</c:v>
                </c:pt>
                <c:pt idx="254">
                  <c:v>3.309788888888888</c:v>
                </c:pt>
                <c:pt idx="255">
                  <c:v>3.337672222222222</c:v>
                </c:pt>
                <c:pt idx="256">
                  <c:v>3.364011111111111</c:v>
                </c:pt>
                <c:pt idx="257">
                  <c:v>3.395366666666667</c:v>
                </c:pt>
                <c:pt idx="258">
                  <c:v>3.421172222222222</c:v>
                </c:pt>
                <c:pt idx="259">
                  <c:v>3.450188888888888</c:v>
                </c:pt>
                <c:pt idx="260">
                  <c:v>3.47415</c:v>
                </c:pt>
                <c:pt idx="261">
                  <c:v>3.499411111111111</c:v>
                </c:pt>
                <c:pt idx="262">
                  <c:v>3.518572222222222</c:v>
                </c:pt>
                <c:pt idx="263">
                  <c:v>3.546461111111111</c:v>
                </c:pt>
                <c:pt idx="264">
                  <c:v>3.559944444444445</c:v>
                </c:pt>
                <c:pt idx="265">
                  <c:v>3.573705555555556</c:v>
                </c:pt>
                <c:pt idx="266">
                  <c:v>3.569077777777777</c:v>
                </c:pt>
                <c:pt idx="267">
                  <c:v>3.571166666666666</c:v>
                </c:pt>
                <c:pt idx="268">
                  <c:v>3.584388888888889</c:v>
                </c:pt>
                <c:pt idx="269">
                  <c:v>3.623905555555555</c:v>
                </c:pt>
                <c:pt idx="270">
                  <c:v>3.689405555555555</c:v>
                </c:pt>
                <c:pt idx="271">
                  <c:v>3.775577777777778</c:v>
                </c:pt>
                <c:pt idx="272">
                  <c:v>3.867772222222222</c:v>
                </c:pt>
                <c:pt idx="273">
                  <c:v>3.977466666666667</c:v>
                </c:pt>
                <c:pt idx="274">
                  <c:v>4.105116666666666</c:v>
                </c:pt>
                <c:pt idx="275">
                  <c:v>4.247572222222222</c:v>
                </c:pt>
                <c:pt idx="276">
                  <c:v>4.392572222222221</c:v>
                </c:pt>
                <c:pt idx="277">
                  <c:v>4.521905555555555</c:v>
                </c:pt>
                <c:pt idx="278">
                  <c:v>4.628916666666664</c:v>
                </c:pt>
                <c:pt idx="279">
                  <c:v>4.7369</c:v>
                </c:pt>
                <c:pt idx="280">
                  <c:v>4.827461111111111</c:v>
                </c:pt>
                <c:pt idx="281">
                  <c:v>4.9084</c:v>
                </c:pt>
                <c:pt idx="282">
                  <c:v>4.980238888888887</c:v>
                </c:pt>
                <c:pt idx="283">
                  <c:v>5.046233333333334</c:v>
                </c:pt>
                <c:pt idx="284">
                  <c:v>5.091833333333335</c:v>
                </c:pt>
                <c:pt idx="285">
                  <c:v>5.121811111111111</c:v>
                </c:pt>
                <c:pt idx="286">
                  <c:v>5.136405555555554</c:v>
                </c:pt>
                <c:pt idx="287">
                  <c:v>5.133966666666666</c:v>
                </c:pt>
                <c:pt idx="288">
                  <c:v>5.122444444444445</c:v>
                </c:pt>
                <c:pt idx="289">
                  <c:v>5.102338888888888</c:v>
                </c:pt>
                <c:pt idx="290">
                  <c:v>5.065644444444444</c:v>
                </c:pt>
                <c:pt idx="291">
                  <c:v>5.034188888888887</c:v>
                </c:pt>
                <c:pt idx="292">
                  <c:v>5.003183333333335</c:v>
                </c:pt>
                <c:pt idx="293">
                  <c:v>4.968333333333333</c:v>
                </c:pt>
                <c:pt idx="294">
                  <c:v>4.923983333333332</c:v>
                </c:pt>
                <c:pt idx="295">
                  <c:v>4.872161111111111</c:v>
                </c:pt>
                <c:pt idx="296">
                  <c:v>4.807005555555554</c:v>
                </c:pt>
                <c:pt idx="297">
                  <c:v>4.7486</c:v>
                </c:pt>
                <c:pt idx="298">
                  <c:v>4.706716666666667</c:v>
                </c:pt>
                <c:pt idx="299">
                  <c:v>4.664005555555552</c:v>
                </c:pt>
                <c:pt idx="300">
                  <c:v>4.624288888888889</c:v>
                </c:pt>
                <c:pt idx="301">
                  <c:v>4.552033333333332</c:v>
                </c:pt>
                <c:pt idx="302">
                  <c:v>4.475427777777778</c:v>
                </c:pt>
                <c:pt idx="303">
                  <c:v>4.402677777777778</c:v>
                </c:pt>
                <c:pt idx="304">
                  <c:v>4.332133333333333</c:v>
                </c:pt>
                <c:pt idx="305">
                  <c:v>4.257483333333333</c:v>
                </c:pt>
                <c:pt idx="306">
                  <c:v>4.175416666666666</c:v>
                </c:pt>
                <c:pt idx="307">
                  <c:v>4.070433333333332</c:v>
                </c:pt>
                <c:pt idx="308">
                  <c:v>3.970094444444445</c:v>
                </c:pt>
                <c:pt idx="309">
                  <c:v>3.868961111111112</c:v>
                </c:pt>
                <c:pt idx="310">
                  <c:v>3.787383333333333</c:v>
                </c:pt>
                <c:pt idx="311">
                  <c:v>3.72635</c:v>
                </c:pt>
                <c:pt idx="312">
                  <c:v>3.661622222222222</c:v>
                </c:pt>
                <c:pt idx="313">
                  <c:v>3.599372222222222</c:v>
                </c:pt>
                <c:pt idx="314">
                  <c:v>3.546383333333333</c:v>
                </c:pt>
                <c:pt idx="315">
                  <c:v>3.488777777777778</c:v>
                </c:pt>
                <c:pt idx="316">
                  <c:v>3.444161111111112</c:v>
                </c:pt>
                <c:pt idx="317">
                  <c:v>3.391422222222222</c:v>
                </c:pt>
                <c:pt idx="318">
                  <c:v>3.32535</c:v>
                </c:pt>
                <c:pt idx="319">
                  <c:v>3.247322222222222</c:v>
                </c:pt>
                <c:pt idx="320">
                  <c:v>3.165022222222221</c:v>
                </c:pt>
                <c:pt idx="321">
                  <c:v>3.081161111111111</c:v>
                </c:pt>
                <c:pt idx="322">
                  <c:v>3.00095</c:v>
                </c:pt>
                <c:pt idx="323">
                  <c:v>2.92195</c:v>
                </c:pt>
                <c:pt idx="324">
                  <c:v>2.842833333333333</c:v>
                </c:pt>
                <c:pt idx="325">
                  <c:v>2.748805555555555</c:v>
                </c:pt>
                <c:pt idx="326">
                  <c:v>2.654522222222222</c:v>
                </c:pt>
                <c:pt idx="327">
                  <c:v>2.568377777777778</c:v>
                </c:pt>
                <c:pt idx="328">
                  <c:v>2.481594444444445</c:v>
                </c:pt>
                <c:pt idx="329">
                  <c:v>2.414583333333334</c:v>
                </c:pt>
                <c:pt idx="330">
                  <c:v>2.3543</c:v>
                </c:pt>
                <c:pt idx="331">
                  <c:v>2.3005</c:v>
                </c:pt>
                <c:pt idx="332">
                  <c:v>2.246444444444444</c:v>
                </c:pt>
                <c:pt idx="333">
                  <c:v>2.202494444444444</c:v>
                </c:pt>
                <c:pt idx="334">
                  <c:v>2.162888888888888</c:v>
                </c:pt>
                <c:pt idx="335">
                  <c:v>2.126661111111111</c:v>
                </c:pt>
                <c:pt idx="336">
                  <c:v>2.094733333333333</c:v>
                </c:pt>
                <c:pt idx="337">
                  <c:v>2.058627777777777</c:v>
                </c:pt>
                <c:pt idx="338">
                  <c:v>2.017722222222222</c:v>
                </c:pt>
                <c:pt idx="339">
                  <c:v>1.984983333333334</c:v>
                </c:pt>
                <c:pt idx="340">
                  <c:v>1.965572222222222</c:v>
                </c:pt>
                <c:pt idx="341">
                  <c:v>1.964611111111111</c:v>
                </c:pt>
                <c:pt idx="342">
                  <c:v>1.944811111111111</c:v>
                </c:pt>
                <c:pt idx="343">
                  <c:v>1.910916666666666</c:v>
                </c:pt>
                <c:pt idx="344">
                  <c:v>1.8717</c:v>
                </c:pt>
                <c:pt idx="345">
                  <c:v>1.811466666666666</c:v>
                </c:pt>
                <c:pt idx="346">
                  <c:v>1.750605555555555</c:v>
                </c:pt>
                <c:pt idx="347">
                  <c:v>1.678144444444444</c:v>
                </c:pt>
                <c:pt idx="348">
                  <c:v>1.60825</c:v>
                </c:pt>
                <c:pt idx="349">
                  <c:v>1.53658888888889</c:v>
                </c:pt>
                <c:pt idx="350">
                  <c:v>1.457655555555555</c:v>
                </c:pt>
                <c:pt idx="351">
                  <c:v>1.375511111111111</c:v>
                </c:pt>
                <c:pt idx="352">
                  <c:v>1.30318888888889</c:v>
                </c:pt>
                <c:pt idx="353">
                  <c:v>1.250433333333333</c:v>
                </c:pt>
                <c:pt idx="354">
                  <c:v>1.205572222222222</c:v>
                </c:pt>
                <c:pt idx="355">
                  <c:v>1.159222222222222</c:v>
                </c:pt>
                <c:pt idx="356">
                  <c:v>1.102866666666666</c:v>
                </c:pt>
                <c:pt idx="357">
                  <c:v>1.040138888888888</c:v>
                </c:pt>
                <c:pt idx="358">
                  <c:v>0.981366666666667</c:v>
                </c:pt>
                <c:pt idx="359">
                  <c:v>0.923222222222222</c:v>
                </c:pt>
                <c:pt idx="360">
                  <c:v>0.854305555555555</c:v>
                </c:pt>
                <c:pt idx="361">
                  <c:v>0.798405555555555</c:v>
                </c:pt>
                <c:pt idx="362">
                  <c:v>0.768222222222222</c:v>
                </c:pt>
                <c:pt idx="363">
                  <c:v>0.762544444444444</c:v>
                </c:pt>
                <c:pt idx="364">
                  <c:v>0.795166666666667</c:v>
                </c:pt>
                <c:pt idx="365">
                  <c:v>0.829211111111111</c:v>
                </c:pt>
                <c:pt idx="366">
                  <c:v>0.864733333333333</c:v>
                </c:pt>
                <c:pt idx="367">
                  <c:v>0.898872222222222</c:v>
                </c:pt>
                <c:pt idx="368">
                  <c:v>0.918255555555556</c:v>
                </c:pt>
                <c:pt idx="369">
                  <c:v>0.93915</c:v>
                </c:pt>
                <c:pt idx="370">
                  <c:v>0.957133333333334</c:v>
                </c:pt>
                <c:pt idx="371">
                  <c:v>0.972638888888889</c:v>
                </c:pt>
                <c:pt idx="372">
                  <c:v>0.985061111111111</c:v>
                </c:pt>
                <c:pt idx="373">
                  <c:v>1.010455555555555</c:v>
                </c:pt>
                <c:pt idx="374">
                  <c:v>1.062427777777778</c:v>
                </c:pt>
                <c:pt idx="375">
                  <c:v>1.123916666666667</c:v>
                </c:pt>
                <c:pt idx="376">
                  <c:v>1.210422222222222</c:v>
                </c:pt>
                <c:pt idx="377">
                  <c:v>1.301216666666666</c:v>
                </c:pt>
                <c:pt idx="378">
                  <c:v>1.390472222222222</c:v>
                </c:pt>
                <c:pt idx="379">
                  <c:v>1.474355555555556</c:v>
                </c:pt>
                <c:pt idx="380">
                  <c:v>1.559344444444445</c:v>
                </c:pt>
                <c:pt idx="381">
                  <c:v>1.627516666666667</c:v>
                </c:pt>
                <c:pt idx="382">
                  <c:v>1.702977777777778</c:v>
                </c:pt>
                <c:pt idx="383">
                  <c:v>1.772083333333333</c:v>
                </c:pt>
                <c:pt idx="384">
                  <c:v>1.835461111111111</c:v>
                </c:pt>
                <c:pt idx="385">
                  <c:v>1.878433333333333</c:v>
                </c:pt>
                <c:pt idx="386">
                  <c:v>1.895944444444445</c:v>
                </c:pt>
                <c:pt idx="387">
                  <c:v>1.899716666666667</c:v>
                </c:pt>
                <c:pt idx="388">
                  <c:v>1.893611111111111</c:v>
                </c:pt>
                <c:pt idx="389">
                  <c:v>1.879055555555555</c:v>
                </c:pt>
                <c:pt idx="390">
                  <c:v>1.856683333333334</c:v>
                </c:pt>
                <c:pt idx="391">
                  <c:v>1.81443888888889</c:v>
                </c:pt>
                <c:pt idx="392">
                  <c:v>1.762444444444444</c:v>
                </c:pt>
                <c:pt idx="393">
                  <c:v>1.705272222222222</c:v>
                </c:pt>
                <c:pt idx="394">
                  <c:v>1.668161111111111</c:v>
                </c:pt>
                <c:pt idx="395">
                  <c:v>1.650594444444445</c:v>
                </c:pt>
                <c:pt idx="396">
                  <c:v>1.618277777777777</c:v>
                </c:pt>
                <c:pt idx="397">
                  <c:v>1.590716666666667</c:v>
                </c:pt>
                <c:pt idx="398">
                  <c:v>1.559355555555555</c:v>
                </c:pt>
                <c:pt idx="399">
                  <c:v>1.55388888888889</c:v>
                </c:pt>
                <c:pt idx="400">
                  <c:v>1.560661111111111</c:v>
                </c:pt>
                <c:pt idx="401">
                  <c:v>1.576961111111111</c:v>
                </c:pt>
                <c:pt idx="402">
                  <c:v>1.616011111111111</c:v>
                </c:pt>
                <c:pt idx="403">
                  <c:v>1.664644444444444</c:v>
                </c:pt>
                <c:pt idx="404">
                  <c:v>1.71185</c:v>
                </c:pt>
                <c:pt idx="405">
                  <c:v>1.757933333333333</c:v>
                </c:pt>
                <c:pt idx="406">
                  <c:v>1.7983</c:v>
                </c:pt>
                <c:pt idx="407">
                  <c:v>1.827222222222222</c:v>
                </c:pt>
                <c:pt idx="408">
                  <c:v>1.837944444444444</c:v>
                </c:pt>
                <c:pt idx="409">
                  <c:v>1.847366666666667</c:v>
                </c:pt>
                <c:pt idx="410">
                  <c:v>1.840927777777778</c:v>
                </c:pt>
                <c:pt idx="411">
                  <c:v>1.824833333333333</c:v>
                </c:pt>
                <c:pt idx="412">
                  <c:v>1.803544444444444</c:v>
                </c:pt>
                <c:pt idx="413">
                  <c:v>1.783977777777778</c:v>
                </c:pt>
                <c:pt idx="414">
                  <c:v>1.774405555555556</c:v>
                </c:pt>
                <c:pt idx="415">
                  <c:v>1.752983333333333</c:v>
                </c:pt>
                <c:pt idx="416">
                  <c:v>1.732966666666667</c:v>
                </c:pt>
                <c:pt idx="417">
                  <c:v>1.720416666666667</c:v>
                </c:pt>
                <c:pt idx="418">
                  <c:v>1.701422222222222</c:v>
                </c:pt>
                <c:pt idx="419">
                  <c:v>1.67798888888889</c:v>
                </c:pt>
                <c:pt idx="420">
                  <c:v>1.655355555555555</c:v>
                </c:pt>
                <c:pt idx="421">
                  <c:v>1.626133333333333</c:v>
                </c:pt>
                <c:pt idx="422">
                  <c:v>1.611422222222222</c:v>
                </c:pt>
                <c:pt idx="423">
                  <c:v>1.590527777777778</c:v>
                </c:pt>
                <c:pt idx="424">
                  <c:v>1.547627777777778</c:v>
                </c:pt>
                <c:pt idx="425">
                  <c:v>1.479194444444445</c:v>
                </c:pt>
                <c:pt idx="426">
                  <c:v>1.41138888888889</c:v>
                </c:pt>
                <c:pt idx="427">
                  <c:v>1.343827777777778</c:v>
                </c:pt>
                <c:pt idx="428">
                  <c:v>1.288294444444444</c:v>
                </c:pt>
                <c:pt idx="429">
                  <c:v>1.240305555555556</c:v>
                </c:pt>
                <c:pt idx="430">
                  <c:v>1.185116666666667</c:v>
                </c:pt>
                <c:pt idx="431">
                  <c:v>1.138433333333333</c:v>
                </c:pt>
                <c:pt idx="432">
                  <c:v>1.087022222222222</c:v>
                </c:pt>
                <c:pt idx="433">
                  <c:v>1.0241</c:v>
                </c:pt>
                <c:pt idx="434">
                  <c:v>0.976483333333333</c:v>
                </c:pt>
                <c:pt idx="435">
                  <c:v>0.929344444444444</c:v>
                </c:pt>
                <c:pt idx="436">
                  <c:v>0.885961111111111</c:v>
                </c:pt>
                <c:pt idx="437">
                  <c:v>0.827855555555556</c:v>
                </c:pt>
                <c:pt idx="438">
                  <c:v>0.781944444444444</c:v>
                </c:pt>
                <c:pt idx="439">
                  <c:v>0.742983333333333</c:v>
                </c:pt>
                <c:pt idx="440">
                  <c:v>0.710644444444444</c:v>
                </c:pt>
                <c:pt idx="441">
                  <c:v>0.701422222222222</c:v>
                </c:pt>
                <c:pt idx="442">
                  <c:v>0.706838888888889</c:v>
                </c:pt>
                <c:pt idx="443">
                  <c:v>0.722455555555556</c:v>
                </c:pt>
                <c:pt idx="444">
                  <c:v>0.744688888888889</c:v>
                </c:pt>
                <c:pt idx="445">
                  <c:v>0.7909</c:v>
                </c:pt>
                <c:pt idx="446">
                  <c:v>0.836066666666667</c:v>
                </c:pt>
                <c:pt idx="447">
                  <c:v>0.898411111111111</c:v>
                </c:pt>
                <c:pt idx="448">
                  <c:v>0.980916666666667</c:v>
                </c:pt>
                <c:pt idx="449">
                  <c:v>1.084455555555556</c:v>
                </c:pt>
                <c:pt idx="450">
                  <c:v>1.18963888888889</c:v>
                </c:pt>
                <c:pt idx="451">
                  <c:v>1.300466666666667</c:v>
                </c:pt>
                <c:pt idx="452">
                  <c:v>1.39945</c:v>
                </c:pt>
                <c:pt idx="453">
                  <c:v>1.480077777777777</c:v>
                </c:pt>
                <c:pt idx="454">
                  <c:v>1.552455555555556</c:v>
                </c:pt>
                <c:pt idx="455">
                  <c:v>1.636333333333333</c:v>
                </c:pt>
                <c:pt idx="456">
                  <c:v>1.723905555555556</c:v>
                </c:pt>
                <c:pt idx="457">
                  <c:v>1.811005555555556</c:v>
                </c:pt>
                <c:pt idx="458">
                  <c:v>1.90115</c:v>
                </c:pt>
                <c:pt idx="459">
                  <c:v>1.981027777777778</c:v>
                </c:pt>
                <c:pt idx="460">
                  <c:v>2.052744444444444</c:v>
                </c:pt>
                <c:pt idx="461">
                  <c:v>2.126116666666666</c:v>
                </c:pt>
                <c:pt idx="462">
                  <c:v>2.188166666666666</c:v>
                </c:pt>
                <c:pt idx="463">
                  <c:v>2.22185</c:v>
                </c:pt>
                <c:pt idx="464">
                  <c:v>2.243794444444444</c:v>
                </c:pt>
                <c:pt idx="465">
                  <c:v>2.252122222222222</c:v>
                </c:pt>
                <c:pt idx="466">
                  <c:v>2.241350000000001</c:v>
                </c:pt>
                <c:pt idx="467">
                  <c:v>2.213366666666666</c:v>
                </c:pt>
                <c:pt idx="468">
                  <c:v>2.182283333333333</c:v>
                </c:pt>
                <c:pt idx="469">
                  <c:v>2.144394444444444</c:v>
                </c:pt>
                <c:pt idx="470">
                  <c:v>2.118533333333334</c:v>
                </c:pt>
                <c:pt idx="471">
                  <c:v>2.113305555555556</c:v>
                </c:pt>
                <c:pt idx="472">
                  <c:v>2.114683333333334</c:v>
                </c:pt>
                <c:pt idx="473">
                  <c:v>2.116811111111111</c:v>
                </c:pt>
                <c:pt idx="474">
                  <c:v>2.134083333333333</c:v>
                </c:pt>
                <c:pt idx="475">
                  <c:v>2.150555555555555</c:v>
                </c:pt>
                <c:pt idx="476">
                  <c:v>2.158627777777777</c:v>
                </c:pt>
                <c:pt idx="477">
                  <c:v>2.164366666666667</c:v>
                </c:pt>
                <c:pt idx="478">
                  <c:v>2.1713</c:v>
                </c:pt>
                <c:pt idx="479">
                  <c:v>2.187516666666666</c:v>
                </c:pt>
                <c:pt idx="480">
                  <c:v>2.215755555555555</c:v>
                </c:pt>
                <c:pt idx="481">
                  <c:v>2.244388888888889</c:v>
                </c:pt>
                <c:pt idx="482">
                  <c:v>2.286616666666667</c:v>
                </c:pt>
                <c:pt idx="483">
                  <c:v>2.325577777777777</c:v>
                </c:pt>
                <c:pt idx="484">
                  <c:v>2.361472222222223</c:v>
                </c:pt>
                <c:pt idx="485">
                  <c:v>2.387311111111111</c:v>
                </c:pt>
                <c:pt idx="486">
                  <c:v>2.406311111111111</c:v>
                </c:pt>
                <c:pt idx="487">
                  <c:v>2.426488888888888</c:v>
                </c:pt>
                <c:pt idx="488">
                  <c:v>2.438911111111111</c:v>
                </c:pt>
                <c:pt idx="489">
                  <c:v>2.439805555555555</c:v>
                </c:pt>
                <c:pt idx="490">
                  <c:v>2.440083333333333</c:v>
                </c:pt>
                <c:pt idx="491">
                  <c:v>2.440244444444445</c:v>
                </c:pt>
                <c:pt idx="492">
                  <c:v>2.443072222222222</c:v>
                </c:pt>
                <c:pt idx="493">
                  <c:v>2.450011111111111</c:v>
                </c:pt>
                <c:pt idx="494">
                  <c:v>2.463205555555556</c:v>
                </c:pt>
                <c:pt idx="495">
                  <c:v>2.497483333333333</c:v>
                </c:pt>
                <c:pt idx="496">
                  <c:v>2.54113888888889</c:v>
                </c:pt>
                <c:pt idx="497">
                  <c:v>2.581022222222222</c:v>
                </c:pt>
                <c:pt idx="498">
                  <c:v>2.591772222222223</c:v>
                </c:pt>
                <c:pt idx="499">
                  <c:v>2.599194444444445</c:v>
                </c:pt>
                <c:pt idx="500">
                  <c:v>2.592361111111111</c:v>
                </c:pt>
                <c:pt idx="501">
                  <c:v>2.565016666666667</c:v>
                </c:pt>
                <c:pt idx="502">
                  <c:v>2.533377777777777</c:v>
                </c:pt>
                <c:pt idx="503">
                  <c:v>2.510588888888888</c:v>
                </c:pt>
                <c:pt idx="504">
                  <c:v>2.492711111111111</c:v>
                </c:pt>
                <c:pt idx="505">
                  <c:v>2.474600000000001</c:v>
                </c:pt>
                <c:pt idx="506">
                  <c:v>2.459016666666667</c:v>
                </c:pt>
                <c:pt idx="507">
                  <c:v>2.444533333333334</c:v>
                </c:pt>
                <c:pt idx="508">
                  <c:v>2.420655555555556</c:v>
                </c:pt>
                <c:pt idx="509">
                  <c:v>2.394238888888887</c:v>
                </c:pt>
                <c:pt idx="510">
                  <c:v>2.350494444444445</c:v>
                </c:pt>
                <c:pt idx="511">
                  <c:v>2.288805555555556</c:v>
                </c:pt>
                <c:pt idx="512">
                  <c:v>2.218655555555555</c:v>
                </c:pt>
                <c:pt idx="513">
                  <c:v>2.135711111111111</c:v>
                </c:pt>
                <c:pt idx="514">
                  <c:v>2.069883333333333</c:v>
                </c:pt>
                <c:pt idx="515">
                  <c:v>2.011344444444445</c:v>
                </c:pt>
                <c:pt idx="516">
                  <c:v>1.973238888888889</c:v>
                </c:pt>
                <c:pt idx="517">
                  <c:v>1.941172222222222</c:v>
                </c:pt>
                <c:pt idx="518">
                  <c:v>1.931244444444445</c:v>
                </c:pt>
                <c:pt idx="519">
                  <c:v>1.914738888888889</c:v>
                </c:pt>
                <c:pt idx="520">
                  <c:v>1.909911111111112</c:v>
                </c:pt>
                <c:pt idx="521">
                  <c:v>1.909305555555556</c:v>
                </c:pt>
                <c:pt idx="522">
                  <c:v>1.926044444444444</c:v>
                </c:pt>
                <c:pt idx="523">
                  <c:v>1.959222222222222</c:v>
                </c:pt>
                <c:pt idx="524">
                  <c:v>1.988627777777778</c:v>
                </c:pt>
                <c:pt idx="525">
                  <c:v>2.010133333333333</c:v>
                </c:pt>
                <c:pt idx="526">
                  <c:v>2.007333333333333</c:v>
                </c:pt>
                <c:pt idx="527">
                  <c:v>1.995233333333333</c:v>
                </c:pt>
                <c:pt idx="528">
                  <c:v>1.97873888888889</c:v>
                </c:pt>
                <c:pt idx="529">
                  <c:v>1.954494444444444</c:v>
                </c:pt>
                <c:pt idx="530">
                  <c:v>1.947461111111111</c:v>
                </c:pt>
                <c:pt idx="531">
                  <c:v>1.938555555555555</c:v>
                </c:pt>
                <c:pt idx="532">
                  <c:v>1.9314</c:v>
                </c:pt>
                <c:pt idx="533">
                  <c:v>1.936133333333333</c:v>
                </c:pt>
                <c:pt idx="534">
                  <c:v>1.965211111111111</c:v>
                </c:pt>
                <c:pt idx="535">
                  <c:v>2.009966666666667</c:v>
                </c:pt>
                <c:pt idx="536">
                  <c:v>2.06815</c:v>
                </c:pt>
                <c:pt idx="537">
                  <c:v>2.123772222222222</c:v>
                </c:pt>
                <c:pt idx="538">
                  <c:v>2.176277777777778</c:v>
                </c:pt>
                <c:pt idx="539">
                  <c:v>2.234311111111111</c:v>
                </c:pt>
                <c:pt idx="540">
                  <c:v>2.305511111111111</c:v>
                </c:pt>
                <c:pt idx="541">
                  <c:v>2.379872222222222</c:v>
                </c:pt>
                <c:pt idx="542">
                  <c:v>2.4547</c:v>
                </c:pt>
                <c:pt idx="543">
                  <c:v>2.524966666666666</c:v>
                </c:pt>
                <c:pt idx="544">
                  <c:v>2.573027777777777</c:v>
                </c:pt>
                <c:pt idx="545">
                  <c:v>2.595883333333334</c:v>
                </c:pt>
                <c:pt idx="546">
                  <c:v>2.605066666666667</c:v>
                </c:pt>
                <c:pt idx="547">
                  <c:v>2.599072222222222</c:v>
                </c:pt>
                <c:pt idx="548">
                  <c:v>2.586705555555556</c:v>
                </c:pt>
                <c:pt idx="549">
                  <c:v>2.576533333333333</c:v>
                </c:pt>
                <c:pt idx="550">
                  <c:v>2.55795</c:v>
                </c:pt>
                <c:pt idx="551">
                  <c:v>2.525622222222222</c:v>
                </c:pt>
                <c:pt idx="552">
                  <c:v>2.488683333333333</c:v>
                </c:pt>
                <c:pt idx="553">
                  <c:v>2.454111111111111</c:v>
                </c:pt>
                <c:pt idx="554">
                  <c:v>2.4327</c:v>
                </c:pt>
                <c:pt idx="555">
                  <c:v>2.411166666666667</c:v>
                </c:pt>
                <c:pt idx="556">
                  <c:v>2.38125</c:v>
                </c:pt>
                <c:pt idx="557">
                  <c:v>2.358194444444445</c:v>
                </c:pt>
                <c:pt idx="558">
                  <c:v>2.340805555555556</c:v>
                </c:pt>
                <c:pt idx="559">
                  <c:v>2.321955555555556</c:v>
                </c:pt>
                <c:pt idx="560">
                  <c:v>2.308961111111111</c:v>
                </c:pt>
                <c:pt idx="561">
                  <c:v>2.298322222222222</c:v>
                </c:pt>
                <c:pt idx="562">
                  <c:v>2.307872222222223</c:v>
                </c:pt>
                <c:pt idx="563">
                  <c:v>2.341272222222222</c:v>
                </c:pt>
                <c:pt idx="564">
                  <c:v>2.379788888888888</c:v>
                </c:pt>
                <c:pt idx="565">
                  <c:v>2.423455555555555</c:v>
                </c:pt>
                <c:pt idx="566">
                  <c:v>2.451561111111111</c:v>
                </c:pt>
                <c:pt idx="567">
                  <c:v>2.479116666666667</c:v>
                </c:pt>
                <c:pt idx="568">
                  <c:v>2.497533333333334</c:v>
                </c:pt>
                <c:pt idx="569">
                  <c:v>2.514838888888888</c:v>
                </c:pt>
                <c:pt idx="570">
                  <c:v>2.523311111111111</c:v>
                </c:pt>
                <c:pt idx="571">
                  <c:v>2.536255555555555</c:v>
                </c:pt>
                <c:pt idx="572">
                  <c:v>2.544605555555556</c:v>
                </c:pt>
                <c:pt idx="573">
                  <c:v>2.560533333333333</c:v>
                </c:pt>
                <c:pt idx="574">
                  <c:v>2.580255555555556</c:v>
                </c:pt>
                <c:pt idx="575">
                  <c:v>2.604033333333334</c:v>
                </c:pt>
                <c:pt idx="576">
                  <c:v>2.613294444444444</c:v>
                </c:pt>
                <c:pt idx="577">
                  <c:v>2.615061111111111</c:v>
                </c:pt>
                <c:pt idx="578">
                  <c:v>2.605422222222222</c:v>
                </c:pt>
                <c:pt idx="579">
                  <c:v>2.6021</c:v>
                </c:pt>
                <c:pt idx="580">
                  <c:v>2.592622222222222</c:v>
                </c:pt>
                <c:pt idx="581">
                  <c:v>2.564833333333334</c:v>
                </c:pt>
                <c:pt idx="582">
                  <c:v>2.533305555555556</c:v>
                </c:pt>
                <c:pt idx="583">
                  <c:v>2.499616666666666</c:v>
                </c:pt>
                <c:pt idx="584">
                  <c:v>2.47215</c:v>
                </c:pt>
                <c:pt idx="585">
                  <c:v>2.453766666666666</c:v>
                </c:pt>
                <c:pt idx="586">
                  <c:v>2.429916666666667</c:v>
                </c:pt>
                <c:pt idx="587">
                  <c:v>2.3877</c:v>
                </c:pt>
                <c:pt idx="588">
                  <c:v>2.334105555555556</c:v>
                </c:pt>
                <c:pt idx="589">
                  <c:v>2.284155555555555</c:v>
                </c:pt>
                <c:pt idx="590">
                  <c:v>2.239744444444445</c:v>
                </c:pt>
                <c:pt idx="591">
                  <c:v>2.226116666666666</c:v>
                </c:pt>
                <c:pt idx="592">
                  <c:v>2.235838888888888</c:v>
                </c:pt>
                <c:pt idx="593">
                  <c:v>2.272183333333333</c:v>
                </c:pt>
                <c:pt idx="594">
                  <c:v>2.336777777777778</c:v>
                </c:pt>
                <c:pt idx="595">
                  <c:v>2.4088</c:v>
                </c:pt>
                <c:pt idx="596">
                  <c:v>2.475777777777777</c:v>
                </c:pt>
                <c:pt idx="597">
                  <c:v>2.521972222222222</c:v>
                </c:pt>
                <c:pt idx="598">
                  <c:v>2.551594444444445</c:v>
                </c:pt>
                <c:pt idx="599">
                  <c:v>2.567627777777778</c:v>
                </c:pt>
                <c:pt idx="600">
                  <c:v>2.569188888888889</c:v>
                </c:pt>
                <c:pt idx="601">
                  <c:v>2.576627777777778</c:v>
                </c:pt>
                <c:pt idx="602">
                  <c:v>2.576577777777778</c:v>
                </c:pt>
                <c:pt idx="603">
                  <c:v>2.576727777777777</c:v>
                </c:pt>
                <c:pt idx="604">
                  <c:v>2.550861111111111</c:v>
                </c:pt>
                <c:pt idx="605">
                  <c:v>2.502438888888888</c:v>
                </c:pt>
                <c:pt idx="606">
                  <c:v>2.438733333333334</c:v>
                </c:pt>
                <c:pt idx="607">
                  <c:v>2.366822222222222</c:v>
                </c:pt>
                <c:pt idx="608">
                  <c:v>2.278766666666667</c:v>
                </c:pt>
                <c:pt idx="609">
                  <c:v>2.202255555555556</c:v>
                </c:pt>
                <c:pt idx="610">
                  <c:v>2.140972222222222</c:v>
                </c:pt>
                <c:pt idx="611">
                  <c:v>2.103583333333334</c:v>
                </c:pt>
                <c:pt idx="612">
                  <c:v>2.058605555555556</c:v>
                </c:pt>
                <c:pt idx="613">
                  <c:v>2.014538888888889</c:v>
                </c:pt>
                <c:pt idx="614">
                  <c:v>1.974566666666667</c:v>
                </c:pt>
                <c:pt idx="615">
                  <c:v>1.928855555555555</c:v>
                </c:pt>
                <c:pt idx="616">
                  <c:v>1.880583333333333</c:v>
                </c:pt>
                <c:pt idx="617">
                  <c:v>1.835722222222222</c:v>
                </c:pt>
                <c:pt idx="618">
                  <c:v>1.794133333333333</c:v>
                </c:pt>
                <c:pt idx="619">
                  <c:v>1.775472222222222</c:v>
                </c:pt>
                <c:pt idx="620">
                  <c:v>1.78373888888889</c:v>
                </c:pt>
                <c:pt idx="621">
                  <c:v>1.793855555555555</c:v>
                </c:pt>
                <c:pt idx="622">
                  <c:v>1.819766666666667</c:v>
                </c:pt>
                <c:pt idx="623">
                  <c:v>1.84683888888889</c:v>
                </c:pt>
                <c:pt idx="624">
                  <c:v>1.892222222222222</c:v>
                </c:pt>
                <c:pt idx="625">
                  <c:v>1.939622222222222</c:v>
                </c:pt>
                <c:pt idx="626">
                  <c:v>2.003383333333333</c:v>
                </c:pt>
                <c:pt idx="627">
                  <c:v>2.067755555555555</c:v>
                </c:pt>
                <c:pt idx="628">
                  <c:v>2.1061</c:v>
                </c:pt>
                <c:pt idx="629">
                  <c:v>2.098094444444444</c:v>
                </c:pt>
                <c:pt idx="630">
                  <c:v>2.068444444444444</c:v>
                </c:pt>
                <c:pt idx="631">
                  <c:v>2.039133333333334</c:v>
                </c:pt>
                <c:pt idx="632">
                  <c:v>2.024733333333333</c:v>
                </c:pt>
                <c:pt idx="633">
                  <c:v>2.028516666666666</c:v>
                </c:pt>
                <c:pt idx="634">
                  <c:v>2.045411111111112</c:v>
                </c:pt>
                <c:pt idx="635">
                  <c:v>2.072727777777777</c:v>
                </c:pt>
                <c:pt idx="636">
                  <c:v>2.099138888888889</c:v>
                </c:pt>
                <c:pt idx="637">
                  <c:v>2.106611111111111</c:v>
                </c:pt>
                <c:pt idx="638">
                  <c:v>2.102655555555555</c:v>
                </c:pt>
                <c:pt idx="639">
                  <c:v>2.081533333333333</c:v>
                </c:pt>
                <c:pt idx="640">
                  <c:v>2.056305555555555</c:v>
                </c:pt>
                <c:pt idx="641">
                  <c:v>2.040955555555556</c:v>
                </c:pt>
                <c:pt idx="642">
                  <c:v>2.030083333333333</c:v>
                </c:pt>
                <c:pt idx="643">
                  <c:v>2.020844444444445</c:v>
                </c:pt>
                <c:pt idx="644">
                  <c:v>2.002183333333333</c:v>
                </c:pt>
                <c:pt idx="645">
                  <c:v>1.981833333333333</c:v>
                </c:pt>
                <c:pt idx="646">
                  <c:v>1.974483333333333</c:v>
                </c:pt>
                <c:pt idx="647">
                  <c:v>1.968555555555556</c:v>
                </c:pt>
                <c:pt idx="648">
                  <c:v>1.963372222222222</c:v>
                </c:pt>
                <c:pt idx="649">
                  <c:v>1.953933333333333</c:v>
                </c:pt>
                <c:pt idx="650">
                  <c:v>1.939305555555555</c:v>
                </c:pt>
                <c:pt idx="651">
                  <c:v>1.910483333333333</c:v>
                </c:pt>
                <c:pt idx="652">
                  <c:v>1.8678</c:v>
                </c:pt>
                <c:pt idx="653">
                  <c:v>1.798138888888888</c:v>
                </c:pt>
                <c:pt idx="654">
                  <c:v>1.710716666666667</c:v>
                </c:pt>
                <c:pt idx="655">
                  <c:v>1.609894444444444</c:v>
                </c:pt>
                <c:pt idx="656">
                  <c:v>1.500561111111111</c:v>
                </c:pt>
                <c:pt idx="657">
                  <c:v>1.40308888888889</c:v>
                </c:pt>
                <c:pt idx="658">
                  <c:v>1.309783333333333</c:v>
                </c:pt>
                <c:pt idx="659">
                  <c:v>1.221683333333333</c:v>
                </c:pt>
                <c:pt idx="660">
                  <c:v>1.147927777777778</c:v>
                </c:pt>
                <c:pt idx="661">
                  <c:v>1.095283333333333</c:v>
                </c:pt>
                <c:pt idx="662">
                  <c:v>1.06303888888889</c:v>
                </c:pt>
                <c:pt idx="663">
                  <c:v>1.057105555555556</c:v>
                </c:pt>
                <c:pt idx="664">
                  <c:v>1.080616666666667</c:v>
                </c:pt>
                <c:pt idx="665">
                  <c:v>1.113077777777778</c:v>
                </c:pt>
                <c:pt idx="666">
                  <c:v>1.167077777777778</c:v>
                </c:pt>
                <c:pt idx="667">
                  <c:v>1.233427777777778</c:v>
                </c:pt>
                <c:pt idx="668">
                  <c:v>1.295361111111111</c:v>
                </c:pt>
                <c:pt idx="669">
                  <c:v>1.34108888888889</c:v>
                </c:pt>
                <c:pt idx="670">
                  <c:v>1.37373888888889</c:v>
                </c:pt>
                <c:pt idx="671">
                  <c:v>1.391866666666667</c:v>
                </c:pt>
                <c:pt idx="672">
                  <c:v>1.404677777777778</c:v>
                </c:pt>
                <c:pt idx="673">
                  <c:v>1.403927777777777</c:v>
                </c:pt>
                <c:pt idx="674">
                  <c:v>1.400111111111111</c:v>
                </c:pt>
                <c:pt idx="675">
                  <c:v>1.394711111111111</c:v>
                </c:pt>
                <c:pt idx="676">
                  <c:v>1.398055555555556</c:v>
                </c:pt>
                <c:pt idx="677">
                  <c:v>1.400116666666667</c:v>
                </c:pt>
                <c:pt idx="678">
                  <c:v>1.4095</c:v>
                </c:pt>
                <c:pt idx="679">
                  <c:v>1.431411111111111</c:v>
                </c:pt>
                <c:pt idx="680">
                  <c:v>1.44345</c:v>
                </c:pt>
                <c:pt idx="681">
                  <c:v>1.448727777777778</c:v>
                </c:pt>
                <c:pt idx="682">
                  <c:v>1.430822222222222</c:v>
                </c:pt>
                <c:pt idx="683">
                  <c:v>1.39505</c:v>
                </c:pt>
                <c:pt idx="684">
                  <c:v>1.347016666666666</c:v>
                </c:pt>
                <c:pt idx="685">
                  <c:v>1.275544444444444</c:v>
                </c:pt>
                <c:pt idx="686">
                  <c:v>1.215255555555556</c:v>
                </c:pt>
                <c:pt idx="687">
                  <c:v>1.160977777777778</c:v>
                </c:pt>
                <c:pt idx="688">
                  <c:v>1.125105555555556</c:v>
                </c:pt>
                <c:pt idx="689">
                  <c:v>1.091383333333333</c:v>
                </c:pt>
                <c:pt idx="690">
                  <c:v>1.066861111111111</c:v>
                </c:pt>
                <c:pt idx="691">
                  <c:v>1.033083333333333</c:v>
                </c:pt>
                <c:pt idx="692">
                  <c:v>0.9989</c:v>
                </c:pt>
                <c:pt idx="693">
                  <c:v>0.9673</c:v>
                </c:pt>
                <c:pt idx="694">
                  <c:v>0.942111111111111</c:v>
                </c:pt>
                <c:pt idx="695">
                  <c:v>0.905305555555555</c:v>
                </c:pt>
                <c:pt idx="696">
                  <c:v>0.858294444444444</c:v>
                </c:pt>
                <c:pt idx="697">
                  <c:v>0.792227777777778</c:v>
                </c:pt>
                <c:pt idx="698">
                  <c:v>0.7154</c:v>
                </c:pt>
                <c:pt idx="699">
                  <c:v>0.638988888888889</c:v>
                </c:pt>
                <c:pt idx="700">
                  <c:v>0.574083333333333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7184120"/>
        <c:axId val="507189624"/>
      </c:lineChart>
      <c:catAx>
        <c:axId val="507184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>
                    <a:latin typeface="Times New Roman"/>
                    <a:cs typeface="Times New Roman"/>
                  </a:rPr>
                  <a:t>Time Since Stimulus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507189624"/>
        <c:crosses val="autoZero"/>
        <c:auto val="1"/>
        <c:lblAlgn val="ctr"/>
        <c:lblOffset val="100"/>
        <c:tickLblSkip val="100"/>
        <c:tickMarkSkip val="100"/>
        <c:noMultiLvlLbl val="0"/>
      </c:catAx>
      <c:valAx>
        <c:axId val="5071896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>
                    <a:latin typeface="Times New Roman"/>
                    <a:cs typeface="Times New Roman"/>
                  </a:rPr>
                  <a:t>Electrical</a:t>
                </a:r>
                <a:r>
                  <a:rPr lang="en-US" sz="2000" baseline="0">
                    <a:latin typeface="Times New Roman"/>
                    <a:cs typeface="Times New Roman"/>
                  </a:rPr>
                  <a:t> Potential</a:t>
                </a:r>
                <a:endParaRPr lang="en-US" sz="2000">
                  <a:latin typeface="Times New Roman"/>
                  <a:cs typeface="Times New Roman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07184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09734598642245"/>
          <c:y val="0.0169671261930011"/>
          <c:w val="0.878178244564759"/>
          <c:h val="0.944856839872747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Sheet1!$A$1:$ZY$1</c:f>
              <c:numCache>
                <c:formatCode>General</c:formatCode>
                <c:ptCount val="701"/>
                <c:pt idx="0">
                  <c:v>-0.000572222222222245</c:v>
                </c:pt>
                <c:pt idx="1">
                  <c:v>0.0631111111111111</c:v>
                </c:pt>
                <c:pt idx="2">
                  <c:v>0.127472222222222</c:v>
                </c:pt>
                <c:pt idx="3">
                  <c:v>0.176455555555556</c:v>
                </c:pt>
                <c:pt idx="4">
                  <c:v>0.211455555555556</c:v>
                </c:pt>
                <c:pt idx="5">
                  <c:v>0.249122222222222</c:v>
                </c:pt>
                <c:pt idx="6">
                  <c:v>0.297416666666667</c:v>
                </c:pt>
                <c:pt idx="7">
                  <c:v>0.339861111111111</c:v>
                </c:pt>
                <c:pt idx="8">
                  <c:v>0.371444444444444</c:v>
                </c:pt>
                <c:pt idx="9">
                  <c:v>0.37315</c:v>
                </c:pt>
                <c:pt idx="10">
                  <c:v>0.371544444444444</c:v>
                </c:pt>
                <c:pt idx="11">
                  <c:v>0.377844444444444</c:v>
                </c:pt>
                <c:pt idx="12">
                  <c:v>0.37795</c:v>
                </c:pt>
                <c:pt idx="13">
                  <c:v>0.372983333333333</c:v>
                </c:pt>
                <c:pt idx="14">
                  <c:v>0.360177777777778</c:v>
                </c:pt>
                <c:pt idx="15">
                  <c:v>0.339988888888889</c:v>
                </c:pt>
                <c:pt idx="16">
                  <c:v>0.318294444444444</c:v>
                </c:pt>
                <c:pt idx="17">
                  <c:v>0.300972222222222</c:v>
                </c:pt>
                <c:pt idx="18">
                  <c:v>0.294677777777778</c:v>
                </c:pt>
                <c:pt idx="19">
                  <c:v>0.293894444444444</c:v>
                </c:pt>
                <c:pt idx="20">
                  <c:v>0.287733333333333</c:v>
                </c:pt>
                <c:pt idx="21">
                  <c:v>0.278244444444444</c:v>
                </c:pt>
                <c:pt idx="22">
                  <c:v>0.260066666666667</c:v>
                </c:pt>
                <c:pt idx="23">
                  <c:v>0.245538888888889</c:v>
                </c:pt>
                <c:pt idx="24">
                  <c:v>0.2425</c:v>
                </c:pt>
                <c:pt idx="25">
                  <c:v>0.2372</c:v>
                </c:pt>
                <c:pt idx="26">
                  <c:v>0.239838888888889</c:v>
                </c:pt>
                <c:pt idx="27">
                  <c:v>0.244338888888889</c:v>
                </c:pt>
                <c:pt idx="28">
                  <c:v>0.273772222222222</c:v>
                </c:pt>
                <c:pt idx="29">
                  <c:v>0.327238888888889</c:v>
                </c:pt>
                <c:pt idx="30">
                  <c:v>0.3994</c:v>
                </c:pt>
                <c:pt idx="31">
                  <c:v>0.49655</c:v>
                </c:pt>
                <c:pt idx="32">
                  <c:v>0.6106</c:v>
                </c:pt>
                <c:pt idx="33">
                  <c:v>0.717455555555556</c:v>
                </c:pt>
                <c:pt idx="34">
                  <c:v>0.808483333333334</c:v>
                </c:pt>
                <c:pt idx="35">
                  <c:v>0.877572222222222</c:v>
                </c:pt>
                <c:pt idx="36">
                  <c:v>0.907377777777778</c:v>
                </c:pt>
                <c:pt idx="37">
                  <c:v>0.912383333333333</c:v>
                </c:pt>
                <c:pt idx="38">
                  <c:v>0.890655555555555</c:v>
                </c:pt>
                <c:pt idx="39">
                  <c:v>0.856911111111111</c:v>
                </c:pt>
                <c:pt idx="40">
                  <c:v>0.810322222222222</c:v>
                </c:pt>
                <c:pt idx="41">
                  <c:v>0.765466666666666</c:v>
                </c:pt>
                <c:pt idx="42">
                  <c:v>0.732461111111111</c:v>
                </c:pt>
                <c:pt idx="43">
                  <c:v>0.703338888888889</c:v>
                </c:pt>
                <c:pt idx="44">
                  <c:v>0.673183333333333</c:v>
                </c:pt>
                <c:pt idx="45">
                  <c:v>0.64335</c:v>
                </c:pt>
                <c:pt idx="46">
                  <c:v>0.612866666666666</c:v>
                </c:pt>
                <c:pt idx="47">
                  <c:v>0.585238888888889</c:v>
                </c:pt>
                <c:pt idx="48">
                  <c:v>0.572822222222222</c:v>
                </c:pt>
                <c:pt idx="49">
                  <c:v>0.5609</c:v>
                </c:pt>
                <c:pt idx="50">
                  <c:v>0.550711111111111</c:v>
                </c:pt>
                <c:pt idx="51">
                  <c:v>0.543411111111111</c:v>
                </c:pt>
                <c:pt idx="52">
                  <c:v>0.550572222222222</c:v>
                </c:pt>
                <c:pt idx="53">
                  <c:v>0.570438888888889</c:v>
                </c:pt>
                <c:pt idx="54">
                  <c:v>0.609894444444444</c:v>
                </c:pt>
                <c:pt idx="55">
                  <c:v>0.666122222222222</c:v>
                </c:pt>
                <c:pt idx="56">
                  <c:v>0.717616666666667</c:v>
                </c:pt>
                <c:pt idx="57">
                  <c:v>0.772561111111111</c:v>
                </c:pt>
                <c:pt idx="58">
                  <c:v>0.8174</c:v>
                </c:pt>
                <c:pt idx="59">
                  <c:v>0.843972222222222</c:v>
                </c:pt>
                <c:pt idx="60">
                  <c:v>0.834777777777778</c:v>
                </c:pt>
                <c:pt idx="61">
                  <c:v>0.800805555555555</c:v>
                </c:pt>
                <c:pt idx="62">
                  <c:v>0.744627777777778</c:v>
                </c:pt>
                <c:pt idx="63">
                  <c:v>0.690816666666667</c:v>
                </c:pt>
                <c:pt idx="64">
                  <c:v>0.620555555555555</c:v>
                </c:pt>
                <c:pt idx="65">
                  <c:v>0.541694444444444</c:v>
                </c:pt>
                <c:pt idx="66">
                  <c:v>0.455044444444444</c:v>
                </c:pt>
                <c:pt idx="67">
                  <c:v>0.372438888888889</c:v>
                </c:pt>
                <c:pt idx="68">
                  <c:v>0.310361111111111</c:v>
                </c:pt>
                <c:pt idx="69">
                  <c:v>0.267427777777778</c:v>
                </c:pt>
                <c:pt idx="70">
                  <c:v>0.231933333333333</c:v>
                </c:pt>
                <c:pt idx="71">
                  <c:v>0.210772222222222</c:v>
                </c:pt>
                <c:pt idx="72">
                  <c:v>0.194688888888889</c:v>
                </c:pt>
                <c:pt idx="73">
                  <c:v>0.188794444444444</c:v>
                </c:pt>
                <c:pt idx="74">
                  <c:v>0.203088888888889</c:v>
                </c:pt>
                <c:pt idx="75">
                  <c:v>0.243444444444444</c:v>
                </c:pt>
                <c:pt idx="76">
                  <c:v>0.304877777777778</c:v>
                </c:pt>
                <c:pt idx="77">
                  <c:v>0.381561111111111</c:v>
                </c:pt>
                <c:pt idx="78">
                  <c:v>0.458138888888889</c:v>
                </c:pt>
                <c:pt idx="79">
                  <c:v>0.527094444444444</c:v>
                </c:pt>
                <c:pt idx="80">
                  <c:v>0.574022222222222</c:v>
                </c:pt>
                <c:pt idx="81">
                  <c:v>0.585255555555556</c:v>
                </c:pt>
                <c:pt idx="82">
                  <c:v>0.584972222222222</c:v>
                </c:pt>
                <c:pt idx="83">
                  <c:v>0.562794444444445</c:v>
                </c:pt>
                <c:pt idx="84">
                  <c:v>0.527427777777778</c:v>
                </c:pt>
                <c:pt idx="85">
                  <c:v>0.479216666666667</c:v>
                </c:pt>
                <c:pt idx="86">
                  <c:v>0.4207</c:v>
                </c:pt>
                <c:pt idx="87">
                  <c:v>0.364588888888889</c:v>
                </c:pt>
                <c:pt idx="88">
                  <c:v>0.312355555555556</c:v>
                </c:pt>
                <c:pt idx="89">
                  <c:v>0.262433333333333</c:v>
                </c:pt>
                <c:pt idx="90">
                  <c:v>0.229094444444444</c:v>
                </c:pt>
                <c:pt idx="91">
                  <c:v>0.185316666666667</c:v>
                </c:pt>
                <c:pt idx="92">
                  <c:v>0.143544444444445</c:v>
                </c:pt>
                <c:pt idx="93">
                  <c:v>0.11115</c:v>
                </c:pt>
                <c:pt idx="94">
                  <c:v>0.0767944444444443</c:v>
                </c:pt>
                <c:pt idx="95">
                  <c:v>0.0605333333333334</c:v>
                </c:pt>
                <c:pt idx="96">
                  <c:v>0.0487111111111111</c:v>
                </c:pt>
                <c:pt idx="97">
                  <c:v>0.0587333333333333</c:v>
                </c:pt>
                <c:pt idx="98">
                  <c:v>0.0772944444444446</c:v>
                </c:pt>
                <c:pt idx="99">
                  <c:v>0.0958333333333334</c:v>
                </c:pt>
                <c:pt idx="100">
                  <c:v>0.110661111111111</c:v>
                </c:pt>
                <c:pt idx="101">
                  <c:v>0.121627777777778</c:v>
                </c:pt>
                <c:pt idx="102">
                  <c:v>0.133972222222222</c:v>
                </c:pt>
                <c:pt idx="103">
                  <c:v>0.161683333333333</c:v>
                </c:pt>
                <c:pt idx="104">
                  <c:v>0.18305</c:v>
                </c:pt>
                <c:pt idx="105">
                  <c:v>0.209483333333333</c:v>
                </c:pt>
                <c:pt idx="106">
                  <c:v>0.2339</c:v>
                </c:pt>
                <c:pt idx="107">
                  <c:v>0.246283333333333</c:v>
                </c:pt>
                <c:pt idx="108">
                  <c:v>0.239161111111111</c:v>
                </c:pt>
                <c:pt idx="109">
                  <c:v>0.206716666666667</c:v>
                </c:pt>
                <c:pt idx="110">
                  <c:v>0.166566666666667</c:v>
                </c:pt>
                <c:pt idx="111">
                  <c:v>0.137272222222222</c:v>
                </c:pt>
                <c:pt idx="112">
                  <c:v>0.136288888888889</c:v>
                </c:pt>
                <c:pt idx="113">
                  <c:v>0.162561111111111</c:v>
                </c:pt>
                <c:pt idx="114">
                  <c:v>0.221372222222222</c:v>
                </c:pt>
                <c:pt idx="115">
                  <c:v>0.288616666666667</c:v>
                </c:pt>
                <c:pt idx="116">
                  <c:v>0.369266666666667</c:v>
                </c:pt>
                <c:pt idx="117">
                  <c:v>0.435716666666667</c:v>
                </c:pt>
                <c:pt idx="118">
                  <c:v>0.516122222222222</c:v>
                </c:pt>
                <c:pt idx="119">
                  <c:v>0.592444444444444</c:v>
                </c:pt>
                <c:pt idx="120">
                  <c:v>0.659133333333333</c:v>
                </c:pt>
                <c:pt idx="121">
                  <c:v>0.715811111111111</c:v>
                </c:pt>
                <c:pt idx="122">
                  <c:v>0.756611111111111</c:v>
                </c:pt>
                <c:pt idx="123">
                  <c:v>0.784911111111111</c:v>
                </c:pt>
                <c:pt idx="124">
                  <c:v>0.813722222222222</c:v>
                </c:pt>
                <c:pt idx="125">
                  <c:v>0.864955555555555</c:v>
                </c:pt>
                <c:pt idx="126">
                  <c:v>0.919038888888889</c:v>
                </c:pt>
                <c:pt idx="127">
                  <c:v>0.987394444444444</c:v>
                </c:pt>
                <c:pt idx="128">
                  <c:v>1.055283333333333</c:v>
                </c:pt>
                <c:pt idx="129">
                  <c:v>1.131794444444444</c:v>
                </c:pt>
                <c:pt idx="130">
                  <c:v>1.21025</c:v>
                </c:pt>
                <c:pt idx="131">
                  <c:v>1.284861111111111</c:v>
                </c:pt>
                <c:pt idx="132">
                  <c:v>1.350572222222222</c:v>
                </c:pt>
                <c:pt idx="133">
                  <c:v>1.406922222222222</c:v>
                </c:pt>
                <c:pt idx="134">
                  <c:v>1.45528888888889</c:v>
                </c:pt>
                <c:pt idx="135">
                  <c:v>1.4883</c:v>
                </c:pt>
                <c:pt idx="136">
                  <c:v>1.517411111111111</c:v>
                </c:pt>
                <c:pt idx="137">
                  <c:v>1.535144444444444</c:v>
                </c:pt>
                <c:pt idx="138">
                  <c:v>1.539283333333333</c:v>
                </c:pt>
                <c:pt idx="139">
                  <c:v>1.52718888888889</c:v>
                </c:pt>
                <c:pt idx="140">
                  <c:v>1.5122</c:v>
                </c:pt>
                <c:pt idx="141">
                  <c:v>1.496183333333333</c:v>
                </c:pt>
                <c:pt idx="142">
                  <c:v>1.490161111111111</c:v>
                </c:pt>
                <c:pt idx="143">
                  <c:v>1.488855555555556</c:v>
                </c:pt>
                <c:pt idx="144">
                  <c:v>1.496833333333334</c:v>
                </c:pt>
                <c:pt idx="145">
                  <c:v>1.513944444444445</c:v>
                </c:pt>
                <c:pt idx="146">
                  <c:v>1.54968888888889</c:v>
                </c:pt>
                <c:pt idx="147">
                  <c:v>1.576533333333333</c:v>
                </c:pt>
                <c:pt idx="148">
                  <c:v>1.604455555555555</c:v>
                </c:pt>
                <c:pt idx="149">
                  <c:v>1.623011111111111</c:v>
                </c:pt>
                <c:pt idx="150">
                  <c:v>1.630405555555555</c:v>
                </c:pt>
                <c:pt idx="151">
                  <c:v>1.647766666666667</c:v>
                </c:pt>
                <c:pt idx="152">
                  <c:v>1.674727777777778</c:v>
                </c:pt>
                <c:pt idx="153">
                  <c:v>1.73025</c:v>
                </c:pt>
                <c:pt idx="154">
                  <c:v>1.791833333333333</c:v>
                </c:pt>
                <c:pt idx="155">
                  <c:v>1.86338888888889</c:v>
                </c:pt>
                <c:pt idx="156">
                  <c:v>1.92618888888889</c:v>
                </c:pt>
                <c:pt idx="157">
                  <c:v>1.987055555555556</c:v>
                </c:pt>
                <c:pt idx="158">
                  <c:v>2.059316666666666</c:v>
                </c:pt>
                <c:pt idx="159">
                  <c:v>2.1453</c:v>
                </c:pt>
                <c:pt idx="160">
                  <c:v>2.241527777777778</c:v>
                </c:pt>
                <c:pt idx="161">
                  <c:v>2.346661111111111</c:v>
                </c:pt>
                <c:pt idx="162">
                  <c:v>2.445511111111111</c:v>
                </c:pt>
                <c:pt idx="163">
                  <c:v>2.534194444444444</c:v>
                </c:pt>
                <c:pt idx="164">
                  <c:v>2.609088888888888</c:v>
                </c:pt>
                <c:pt idx="165">
                  <c:v>2.668544444444445</c:v>
                </c:pt>
                <c:pt idx="166">
                  <c:v>2.705961111111111</c:v>
                </c:pt>
                <c:pt idx="167">
                  <c:v>2.736777777777776</c:v>
                </c:pt>
                <c:pt idx="168">
                  <c:v>2.757033333333333</c:v>
                </c:pt>
                <c:pt idx="169">
                  <c:v>2.770122222222222</c:v>
                </c:pt>
                <c:pt idx="170">
                  <c:v>2.795905555555555</c:v>
                </c:pt>
                <c:pt idx="171">
                  <c:v>2.822727777777777</c:v>
                </c:pt>
                <c:pt idx="172">
                  <c:v>2.861177777777777</c:v>
                </c:pt>
                <c:pt idx="173">
                  <c:v>2.9203</c:v>
                </c:pt>
                <c:pt idx="174">
                  <c:v>2.993944444444444</c:v>
                </c:pt>
                <c:pt idx="175">
                  <c:v>3.073233333333333</c:v>
                </c:pt>
                <c:pt idx="176">
                  <c:v>3.147422222222222</c:v>
                </c:pt>
                <c:pt idx="177">
                  <c:v>3.2234</c:v>
                </c:pt>
                <c:pt idx="178">
                  <c:v>3.282350000000001</c:v>
                </c:pt>
                <c:pt idx="179">
                  <c:v>3.314177777777777</c:v>
                </c:pt>
                <c:pt idx="180">
                  <c:v>3.32825</c:v>
                </c:pt>
                <c:pt idx="181">
                  <c:v>3.339605555555556</c:v>
                </c:pt>
                <c:pt idx="182">
                  <c:v>3.341538888888889</c:v>
                </c:pt>
                <c:pt idx="183">
                  <c:v>3.346983333333333</c:v>
                </c:pt>
                <c:pt idx="184">
                  <c:v>3.352488888888888</c:v>
                </c:pt>
                <c:pt idx="185">
                  <c:v>3.350916666666666</c:v>
                </c:pt>
                <c:pt idx="186">
                  <c:v>3.368166666666667</c:v>
                </c:pt>
                <c:pt idx="187">
                  <c:v>3.397466666666667</c:v>
                </c:pt>
                <c:pt idx="188">
                  <c:v>3.444488888888888</c:v>
                </c:pt>
                <c:pt idx="189">
                  <c:v>3.511777777777777</c:v>
                </c:pt>
                <c:pt idx="190">
                  <c:v>3.5794</c:v>
                </c:pt>
                <c:pt idx="191">
                  <c:v>3.627066666666666</c:v>
                </c:pt>
                <c:pt idx="192">
                  <c:v>3.659527777777777</c:v>
                </c:pt>
                <c:pt idx="193">
                  <c:v>3.674361111111111</c:v>
                </c:pt>
                <c:pt idx="194">
                  <c:v>3.659672222222221</c:v>
                </c:pt>
                <c:pt idx="195">
                  <c:v>3.608816666666666</c:v>
                </c:pt>
                <c:pt idx="196">
                  <c:v>3.524294444444445</c:v>
                </c:pt>
                <c:pt idx="197">
                  <c:v>3.427583333333333</c:v>
                </c:pt>
                <c:pt idx="198">
                  <c:v>3.339094444444444</c:v>
                </c:pt>
                <c:pt idx="199">
                  <c:v>3.253044444444444</c:v>
                </c:pt>
                <c:pt idx="200">
                  <c:v>3.177922222222222</c:v>
                </c:pt>
                <c:pt idx="201">
                  <c:v>3.12353888888889</c:v>
                </c:pt>
                <c:pt idx="202">
                  <c:v>3.075777777777777</c:v>
                </c:pt>
                <c:pt idx="203">
                  <c:v>3.035683333333334</c:v>
                </c:pt>
                <c:pt idx="204">
                  <c:v>2.999666666666667</c:v>
                </c:pt>
                <c:pt idx="205">
                  <c:v>2.956772222222222</c:v>
                </c:pt>
                <c:pt idx="206">
                  <c:v>2.929644444444444</c:v>
                </c:pt>
                <c:pt idx="207">
                  <c:v>2.919611111111111</c:v>
                </c:pt>
                <c:pt idx="208">
                  <c:v>2.909477777777778</c:v>
                </c:pt>
                <c:pt idx="209">
                  <c:v>2.916727777777778</c:v>
                </c:pt>
                <c:pt idx="210">
                  <c:v>2.923783333333333</c:v>
                </c:pt>
                <c:pt idx="211">
                  <c:v>2.938822222222222</c:v>
                </c:pt>
                <c:pt idx="212">
                  <c:v>2.947188888888888</c:v>
                </c:pt>
                <c:pt idx="213">
                  <c:v>2.946872222222222</c:v>
                </c:pt>
                <c:pt idx="214">
                  <c:v>2.936133333333334</c:v>
                </c:pt>
                <c:pt idx="215">
                  <c:v>2.930272222222222</c:v>
                </c:pt>
                <c:pt idx="216">
                  <c:v>2.918861111111111</c:v>
                </c:pt>
                <c:pt idx="217">
                  <c:v>2.911222222222222</c:v>
                </c:pt>
                <c:pt idx="218">
                  <c:v>2.896938888888888</c:v>
                </c:pt>
                <c:pt idx="219">
                  <c:v>2.891033333333333</c:v>
                </c:pt>
                <c:pt idx="220">
                  <c:v>2.884333333333333</c:v>
                </c:pt>
                <c:pt idx="221">
                  <c:v>2.865311111111111</c:v>
                </c:pt>
                <c:pt idx="222">
                  <c:v>2.818822222222222</c:v>
                </c:pt>
                <c:pt idx="223">
                  <c:v>2.760994444444445</c:v>
                </c:pt>
                <c:pt idx="224">
                  <c:v>2.681983333333333</c:v>
                </c:pt>
                <c:pt idx="225">
                  <c:v>2.599094444444444</c:v>
                </c:pt>
                <c:pt idx="226">
                  <c:v>2.533227777777778</c:v>
                </c:pt>
                <c:pt idx="227">
                  <c:v>2.475955555555556</c:v>
                </c:pt>
                <c:pt idx="228">
                  <c:v>2.422255555555555</c:v>
                </c:pt>
                <c:pt idx="229">
                  <c:v>2.362872222222222</c:v>
                </c:pt>
                <c:pt idx="230">
                  <c:v>2.323405555555555</c:v>
                </c:pt>
                <c:pt idx="231">
                  <c:v>2.292805555555556</c:v>
                </c:pt>
                <c:pt idx="232">
                  <c:v>2.26572777777778</c:v>
                </c:pt>
                <c:pt idx="233">
                  <c:v>2.270916666666666</c:v>
                </c:pt>
                <c:pt idx="234">
                  <c:v>2.302166666666666</c:v>
                </c:pt>
                <c:pt idx="235">
                  <c:v>2.365455555555556</c:v>
                </c:pt>
                <c:pt idx="236">
                  <c:v>2.436227777777778</c:v>
                </c:pt>
                <c:pt idx="237">
                  <c:v>2.498616666666667</c:v>
                </c:pt>
                <c:pt idx="238">
                  <c:v>2.566138888888889</c:v>
                </c:pt>
                <c:pt idx="239">
                  <c:v>2.639488888888888</c:v>
                </c:pt>
                <c:pt idx="240">
                  <c:v>2.7241</c:v>
                </c:pt>
                <c:pt idx="241">
                  <c:v>2.793722222222222</c:v>
                </c:pt>
                <c:pt idx="242">
                  <c:v>2.844994444444444</c:v>
                </c:pt>
                <c:pt idx="243">
                  <c:v>2.870244444444443</c:v>
                </c:pt>
                <c:pt idx="244">
                  <c:v>2.880472222222222</c:v>
                </c:pt>
                <c:pt idx="245">
                  <c:v>2.897472222222222</c:v>
                </c:pt>
                <c:pt idx="246">
                  <c:v>2.931972222222223</c:v>
                </c:pt>
                <c:pt idx="247">
                  <c:v>2.985272222222222</c:v>
                </c:pt>
                <c:pt idx="248">
                  <c:v>3.043183333333333</c:v>
                </c:pt>
                <c:pt idx="249">
                  <c:v>3.100261111111111</c:v>
                </c:pt>
                <c:pt idx="250">
                  <c:v>3.152016666666667</c:v>
                </c:pt>
                <c:pt idx="251">
                  <c:v>3.192027777777777</c:v>
                </c:pt>
                <c:pt idx="252">
                  <c:v>3.238622222222223</c:v>
                </c:pt>
                <c:pt idx="253">
                  <c:v>3.275227777777777</c:v>
                </c:pt>
                <c:pt idx="254">
                  <c:v>3.309788888888888</c:v>
                </c:pt>
                <c:pt idx="255">
                  <c:v>3.337672222222222</c:v>
                </c:pt>
                <c:pt idx="256">
                  <c:v>3.364011111111111</c:v>
                </c:pt>
                <c:pt idx="257">
                  <c:v>3.395366666666667</c:v>
                </c:pt>
                <c:pt idx="258">
                  <c:v>3.421172222222222</c:v>
                </c:pt>
                <c:pt idx="259">
                  <c:v>3.450188888888888</c:v>
                </c:pt>
                <c:pt idx="260">
                  <c:v>3.47415</c:v>
                </c:pt>
                <c:pt idx="261">
                  <c:v>3.499411111111111</c:v>
                </c:pt>
                <c:pt idx="262">
                  <c:v>3.518572222222222</c:v>
                </c:pt>
                <c:pt idx="263">
                  <c:v>3.546461111111111</c:v>
                </c:pt>
                <c:pt idx="264">
                  <c:v>3.559944444444445</c:v>
                </c:pt>
                <c:pt idx="265">
                  <c:v>3.573705555555556</c:v>
                </c:pt>
                <c:pt idx="266">
                  <c:v>3.569077777777777</c:v>
                </c:pt>
                <c:pt idx="267">
                  <c:v>3.571166666666666</c:v>
                </c:pt>
                <c:pt idx="268">
                  <c:v>3.584388888888889</c:v>
                </c:pt>
                <c:pt idx="269">
                  <c:v>3.623905555555555</c:v>
                </c:pt>
                <c:pt idx="270">
                  <c:v>3.689405555555555</c:v>
                </c:pt>
                <c:pt idx="271">
                  <c:v>3.775577777777778</c:v>
                </c:pt>
                <c:pt idx="272">
                  <c:v>3.867772222222222</c:v>
                </c:pt>
                <c:pt idx="273">
                  <c:v>3.977466666666667</c:v>
                </c:pt>
                <c:pt idx="274">
                  <c:v>4.105116666666666</c:v>
                </c:pt>
                <c:pt idx="275">
                  <c:v>4.247572222222222</c:v>
                </c:pt>
                <c:pt idx="276">
                  <c:v>4.392572222222221</c:v>
                </c:pt>
                <c:pt idx="277">
                  <c:v>4.521905555555555</c:v>
                </c:pt>
                <c:pt idx="278">
                  <c:v>4.628916666666664</c:v>
                </c:pt>
                <c:pt idx="279">
                  <c:v>4.7369</c:v>
                </c:pt>
                <c:pt idx="280">
                  <c:v>4.827461111111111</c:v>
                </c:pt>
                <c:pt idx="281">
                  <c:v>4.9084</c:v>
                </c:pt>
                <c:pt idx="282">
                  <c:v>4.980238888888887</c:v>
                </c:pt>
                <c:pt idx="283">
                  <c:v>5.046233333333334</c:v>
                </c:pt>
                <c:pt idx="284">
                  <c:v>5.091833333333335</c:v>
                </c:pt>
                <c:pt idx="285">
                  <c:v>5.121811111111111</c:v>
                </c:pt>
                <c:pt idx="286">
                  <c:v>5.136405555555554</c:v>
                </c:pt>
                <c:pt idx="287">
                  <c:v>5.133966666666666</c:v>
                </c:pt>
                <c:pt idx="288">
                  <c:v>5.122444444444445</c:v>
                </c:pt>
                <c:pt idx="289">
                  <c:v>5.102338888888888</c:v>
                </c:pt>
                <c:pt idx="290">
                  <c:v>5.065644444444444</c:v>
                </c:pt>
                <c:pt idx="291">
                  <c:v>5.034188888888887</c:v>
                </c:pt>
                <c:pt idx="292">
                  <c:v>5.003183333333335</c:v>
                </c:pt>
                <c:pt idx="293">
                  <c:v>4.968333333333333</c:v>
                </c:pt>
                <c:pt idx="294">
                  <c:v>4.923983333333332</c:v>
                </c:pt>
                <c:pt idx="295">
                  <c:v>4.872161111111111</c:v>
                </c:pt>
                <c:pt idx="296">
                  <c:v>4.807005555555554</c:v>
                </c:pt>
                <c:pt idx="297">
                  <c:v>4.7486</c:v>
                </c:pt>
                <c:pt idx="298">
                  <c:v>4.706716666666667</c:v>
                </c:pt>
                <c:pt idx="299">
                  <c:v>4.664005555555552</c:v>
                </c:pt>
                <c:pt idx="300">
                  <c:v>4.624288888888889</c:v>
                </c:pt>
                <c:pt idx="301">
                  <c:v>4.552033333333332</c:v>
                </c:pt>
                <c:pt idx="302">
                  <c:v>4.475427777777778</c:v>
                </c:pt>
                <c:pt idx="303">
                  <c:v>4.402677777777778</c:v>
                </c:pt>
                <c:pt idx="304">
                  <c:v>4.332133333333333</c:v>
                </c:pt>
                <c:pt idx="305">
                  <c:v>4.257483333333333</c:v>
                </c:pt>
                <c:pt idx="306">
                  <c:v>4.175416666666666</c:v>
                </c:pt>
                <c:pt idx="307">
                  <c:v>4.070433333333332</c:v>
                </c:pt>
                <c:pt idx="308">
                  <c:v>3.970094444444445</c:v>
                </c:pt>
                <c:pt idx="309">
                  <c:v>3.868961111111112</c:v>
                </c:pt>
                <c:pt idx="310">
                  <c:v>3.787383333333333</c:v>
                </c:pt>
                <c:pt idx="311">
                  <c:v>3.72635</c:v>
                </c:pt>
                <c:pt idx="312">
                  <c:v>3.661622222222222</c:v>
                </c:pt>
                <c:pt idx="313">
                  <c:v>3.599372222222222</c:v>
                </c:pt>
                <c:pt idx="314">
                  <c:v>3.546383333333333</c:v>
                </c:pt>
                <c:pt idx="315">
                  <c:v>3.488777777777778</c:v>
                </c:pt>
                <c:pt idx="316">
                  <c:v>3.444161111111112</c:v>
                </c:pt>
                <c:pt idx="317">
                  <c:v>3.391422222222222</c:v>
                </c:pt>
                <c:pt idx="318">
                  <c:v>3.32535</c:v>
                </c:pt>
                <c:pt idx="319">
                  <c:v>3.247322222222222</c:v>
                </c:pt>
                <c:pt idx="320">
                  <c:v>3.165022222222221</c:v>
                </c:pt>
                <c:pt idx="321">
                  <c:v>3.081161111111111</c:v>
                </c:pt>
                <c:pt idx="322">
                  <c:v>3.00095</c:v>
                </c:pt>
                <c:pt idx="323">
                  <c:v>2.92195</c:v>
                </c:pt>
                <c:pt idx="324">
                  <c:v>2.842833333333333</c:v>
                </c:pt>
                <c:pt idx="325">
                  <c:v>2.748805555555555</c:v>
                </c:pt>
                <c:pt idx="326">
                  <c:v>2.654522222222222</c:v>
                </c:pt>
                <c:pt idx="327">
                  <c:v>2.568377777777778</c:v>
                </c:pt>
                <c:pt idx="328">
                  <c:v>2.481594444444445</c:v>
                </c:pt>
                <c:pt idx="329">
                  <c:v>2.414583333333334</c:v>
                </c:pt>
                <c:pt idx="330">
                  <c:v>2.3543</c:v>
                </c:pt>
                <c:pt idx="331">
                  <c:v>2.3005</c:v>
                </c:pt>
                <c:pt idx="332">
                  <c:v>2.246444444444444</c:v>
                </c:pt>
                <c:pt idx="333">
                  <c:v>2.202494444444444</c:v>
                </c:pt>
                <c:pt idx="334">
                  <c:v>2.162888888888888</c:v>
                </c:pt>
                <c:pt idx="335">
                  <c:v>2.126661111111111</c:v>
                </c:pt>
                <c:pt idx="336">
                  <c:v>2.094733333333333</c:v>
                </c:pt>
                <c:pt idx="337">
                  <c:v>2.058627777777777</c:v>
                </c:pt>
                <c:pt idx="338">
                  <c:v>2.017722222222222</c:v>
                </c:pt>
                <c:pt idx="339">
                  <c:v>1.984983333333334</c:v>
                </c:pt>
                <c:pt idx="340">
                  <c:v>1.965572222222222</c:v>
                </c:pt>
                <c:pt idx="341">
                  <c:v>1.964611111111111</c:v>
                </c:pt>
                <c:pt idx="342">
                  <c:v>1.944811111111111</c:v>
                </c:pt>
                <c:pt idx="343">
                  <c:v>1.910916666666666</c:v>
                </c:pt>
                <c:pt idx="344">
                  <c:v>1.8717</c:v>
                </c:pt>
                <c:pt idx="345">
                  <c:v>1.811466666666666</c:v>
                </c:pt>
                <c:pt idx="346">
                  <c:v>1.750605555555555</c:v>
                </c:pt>
                <c:pt idx="347">
                  <c:v>1.678144444444444</c:v>
                </c:pt>
                <c:pt idx="348">
                  <c:v>1.60825</c:v>
                </c:pt>
                <c:pt idx="349">
                  <c:v>1.53658888888889</c:v>
                </c:pt>
                <c:pt idx="350">
                  <c:v>1.457655555555555</c:v>
                </c:pt>
                <c:pt idx="351">
                  <c:v>1.375511111111111</c:v>
                </c:pt>
                <c:pt idx="352">
                  <c:v>1.30318888888889</c:v>
                </c:pt>
                <c:pt idx="353">
                  <c:v>1.250433333333333</c:v>
                </c:pt>
                <c:pt idx="354">
                  <c:v>1.205572222222222</c:v>
                </c:pt>
                <c:pt idx="355">
                  <c:v>1.159222222222222</c:v>
                </c:pt>
                <c:pt idx="356">
                  <c:v>1.102866666666666</c:v>
                </c:pt>
                <c:pt idx="357">
                  <c:v>1.040138888888888</c:v>
                </c:pt>
                <c:pt idx="358">
                  <c:v>0.981366666666667</c:v>
                </c:pt>
                <c:pt idx="359">
                  <c:v>0.923222222222222</c:v>
                </c:pt>
                <c:pt idx="360">
                  <c:v>0.854305555555555</c:v>
                </c:pt>
                <c:pt idx="361">
                  <c:v>0.798405555555555</c:v>
                </c:pt>
                <c:pt idx="362">
                  <c:v>0.768222222222222</c:v>
                </c:pt>
                <c:pt idx="363">
                  <c:v>0.762544444444444</c:v>
                </c:pt>
                <c:pt idx="364">
                  <c:v>0.795166666666667</c:v>
                </c:pt>
                <c:pt idx="365">
                  <c:v>0.829211111111111</c:v>
                </c:pt>
                <c:pt idx="366">
                  <c:v>0.864733333333333</c:v>
                </c:pt>
                <c:pt idx="367">
                  <c:v>0.898872222222222</c:v>
                </c:pt>
                <c:pt idx="368">
                  <c:v>0.918255555555556</c:v>
                </c:pt>
                <c:pt idx="369">
                  <c:v>0.93915</c:v>
                </c:pt>
                <c:pt idx="370">
                  <c:v>0.957133333333334</c:v>
                </c:pt>
                <c:pt idx="371">
                  <c:v>0.972638888888889</c:v>
                </c:pt>
                <c:pt idx="372">
                  <c:v>0.985061111111111</c:v>
                </c:pt>
                <c:pt idx="373">
                  <c:v>1.010455555555555</c:v>
                </c:pt>
                <c:pt idx="374">
                  <c:v>1.062427777777778</c:v>
                </c:pt>
                <c:pt idx="375">
                  <c:v>1.123916666666667</c:v>
                </c:pt>
                <c:pt idx="376">
                  <c:v>1.210422222222222</c:v>
                </c:pt>
                <c:pt idx="377">
                  <c:v>1.301216666666666</c:v>
                </c:pt>
                <c:pt idx="378">
                  <c:v>1.390472222222222</c:v>
                </c:pt>
                <c:pt idx="379">
                  <c:v>1.474355555555556</c:v>
                </c:pt>
                <c:pt idx="380">
                  <c:v>1.559344444444445</c:v>
                </c:pt>
                <c:pt idx="381">
                  <c:v>1.627516666666667</c:v>
                </c:pt>
                <c:pt idx="382">
                  <c:v>1.702977777777778</c:v>
                </c:pt>
                <c:pt idx="383">
                  <c:v>1.772083333333333</c:v>
                </c:pt>
                <c:pt idx="384">
                  <c:v>1.835461111111111</c:v>
                </c:pt>
                <c:pt idx="385">
                  <c:v>1.878433333333333</c:v>
                </c:pt>
                <c:pt idx="386">
                  <c:v>1.895944444444445</c:v>
                </c:pt>
                <c:pt idx="387">
                  <c:v>1.899716666666667</c:v>
                </c:pt>
                <c:pt idx="388">
                  <c:v>1.893611111111111</c:v>
                </c:pt>
                <c:pt idx="389">
                  <c:v>1.879055555555555</c:v>
                </c:pt>
                <c:pt idx="390">
                  <c:v>1.856683333333334</c:v>
                </c:pt>
                <c:pt idx="391">
                  <c:v>1.81443888888889</c:v>
                </c:pt>
                <c:pt idx="392">
                  <c:v>1.762444444444444</c:v>
                </c:pt>
                <c:pt idx="393">
                  <c:v>1.705272222222222</c:v>
                </c:pt>
                <c:pt idx="394">
                  <c:v>1.668161111111111</c:v>
                </c:pt>
                <c:pt idx="395">
                  <c:v>1.650594444444445</c:v>
                </c:pt>
                <c:pt idx="396">
                  <c:v>1.618277777777777</c:v>
                </c:pt>
                <c:pt idx="397">
                  <c:v>1.590716666666667</c:v>
                </c:pt>
                <c:pt idx="398">
                  <c:v>1.559355555555555</c:v>
                </c:pt>
                <c:pt idx="399">
                  <c:v>1.55388888888889</c:v>
                </c:pt>
                <c:pt idx="400">
                  <c:v>1.560661111111111</c:v>
                </c:pt>
                <c:pt idx="401">
                  <c:v>1.576961111111111</c:v>
                </c:pt>
                <c:pt idx="402">
                  <c:v>1.616011111111111</c:v>
                </c:pt>
                <c:pt idx="403">
                  <c:v>1.664644444444444</c:v>
                </c:pt>
                <c:pt idx="404">
                  <c:v>1.71185</c:v>
                </c:pt>
                <c:pt idx="405">
                  <c:v>1.757933333333333</c:v>
                </c:pt>
                <c:pt idx="406">
                  <c:v>1.7983</c:v>
                </c:pt>
                <c:pt idx="407">
                  <c:v>1.827222222222222</c:v>
                </c:pt>
                <c:pt idx="408">
                  <c:v>1.837944444444444</c:v>
                </c:pt>
                <c:pt idx="409">
                  <c:v>1.847366666666667</c:v>
                </c:pt>
                <c:pt idx="410">
                  <c:v>1.840927777777778</c:v>
                </c:pt>
                <c:pt idx="411">
                  <c:v>1.824833333333333</c:v>
                </c:pt>
                <c:pt idx="412">
                  <c:v>1.803544444444444</c:v>
                </c:pt>
                <c:pt idx="413">
                  <c:v>1.783977777777778</c:v>
                </c:pt>
                <c:pt idx="414">
                  <c:v>1.774405555555556</c:v>
                </c:pt>
                <c:pt idx="415">
                  <c:v>1.752983333333333</c:v>
                </c:pt>
                <c:pt idx="416">
                  <c:v>1.732966666666667</c:v>
                </c:pt>
                <c:pt idx="417">
                  <c:v>1.720416666666667</c:v>
                </c:pt>
                <c:pt idx="418">
                  <c:v>1.701422222222222</c:v>
                </c:pt>
                <c:pt idx="419">
                  <c:v>1.67798888888889</c:v>
                </c:pt>
                <c:pt idx="420">
                  <c:v>1.655355555555555</c:v>
                </c:pt>
                <c:pt idx="421">
                  <c:v>1.626133333333333</c:v>
                </c:pt>
                <c:pt idx="422">
                  <c:v>1.611422222222222</c:v>
                </c:pt>
                <c:pt idx="423">
                  <c:v>1.590527777777778</c:v>
                </c:pt>
                <c:pt idx="424">
                  <c:v>1.547627777777778</c:v>
                </c:pt>
                <c:pt idx="425">
                  <c:v>1.479194444444445</c:v>
                </c:pt>
                <c:pt idx="426">
                  <c:v>1.41138888888889</c:v>
                </c:pt>
                <c:pt idx="427">
                  <c:v>1.343827777777778</c:v>
                </c:pt>
                <c:pt idx="428">
                  <c:v>1.288294444444444</c:v>
                </c:pt>
                <c:pt idx="429">
                  <c:v>1.240305555555556</c:v>
                </c:pt>
                <c:pt idx="430">
                  <c:v>1.185116666666667</c:v>
                </c:pt>
                <c:pt idx="431">
                  <c:v>1.138433333333333</c:v>
                </c:pt>
                <c:pt idx="432">
                  <c:v>1.087022222222222</c:v>
                </c:pt>
                <c:pt idx="433">
                  <c:v>1.0241</c:v>
                </c:pt>
                <c:pt idx="434">
                  <c:v>0.976483333333333</c:v>
                </c:pt>
                <c:pt idx="435">
                  <c:v>0.929344444444444</c:v>
                </c:pt>
                <c:pt idx="436">
                  <c:v>0.885961111111111</c:v>
                </c:pt>
                <c:pt idx="437">
                  <c:v>0.827855555555556</c:v>
                </c:pt>
                <c:pt idx="438">
                  <c:v>0.781944444444444</c:v>
                </c:pt>
                <c:pt idx="439">
                  <c:v>0.742983333333333</c:v>
                </c:pt>
                <c:pt idx="440">
                  <c:v>0.710644444444444</c:v>
                </c:pt>
                <c:pt idx="441">
                  <c:v>0.701422222222222</c:v>
                </c:pt>
                <c:pt idx="442">
                  <c:v>0.706838888888889</c:v>
                </c:pt>
                <c:pt idx="443">
                  <c:v>0.722455555555556</c:v>
                </c:pt>
                <c:pt idx="444">
                  <c:v>0.744688888888889</c:v>
                </c:pt>
                <c:pt idx="445">
                  <c:v>0.7909</c:v>
                </c:pt>
                <c:pt idx="446">
                  <c:v>0.836066666666667</c:v>
                </c:pt>
                <c:pt idx="447">
                  <c:v>0.898411111111111</c:v>
                </c:pt>
                <c:pt idx="448">
                  <c:v>0.980916666666667</c:v>
                </c:pt>
                <c:pt idx="449">
                  <c:v>1.084455555555556</c:v>
                </c:pt>
                <c:pt idx="450">
                  <c:v>1.18963888888889</c:v>
                </c:pt>
                <c:pt idx="451">
                  <c:v>1.300466666666667</c:v>
                </c:pt>
                <c:pt idx="452">
                  <c:v>1.39945</c:v>
                </c:pt>
                <c:pt idx="453">
                  <c:v>1.480077777777777</c:v>
                </c:pt>
                <c:pt idx="454">
                  <c:v>1.552455555555556</c:v>
                </c:pt>
                <c:pt idx="455">
                  <c:v>1.636333333333333</c:v>
                </c:pt>
                <c:pt idx="456">
                  <c:v>1.723905555555556</c:v>
                </c:pt>
                <c:pt idx="457">
                  <c:v>1.811005555555556</c:v>
                </c:pt>
                <c:pt idx="458">
                  <c:v>1.90115</c:v>
                </c:pt>
                <c:pt idx="459">
                  <c:v>1.981027777777778</c:v>
                </c:pt>
                <c:pt idx="460">
                  <c:v>2.052744444444444</c:v>
                </c:pt>
                <c:pt idx="461">
                  <c:v>2.126116666666666</c:v>
                </c:pt>
                <c:pt idx="462">
                  <c:v>2.188166666666666</c:v>
                </c:pt>
                <c:pt idx="463">
                  <c:v>2.22185</c:v>
                </c:pt>
                <c:pt idx="464">
                  <c:v>2.243794444444444</c:v>
                </c:pt>
                <c:pt idx="465">
                  <c:v>2.252122222222222</c:v>
                </c:pt>
                <c:pt idx="466">
                  <c:v>2.241350000000001</c:v>
                </c:pt>
                <c:pt idx="467">
                  <c:v>2.213366666666666</c:v>
                </c:pt>
                <c:pt idx="468">
                  <c:v>2.182283333333333</c:v>
                </c:pt>
                <c:pt idx="469">
                  <c:v>2.144394444444444</c:v>
                </c:pt>
                <c:pt idx="470">
                  <c:v>2.118533333333334</c:v>
                </c:pt>
                <c:pt idx="471">
                  <c:v>2.113305555555556</c:v>
                </c:pt>
                <c:pt idx="472">
                  <c:v>2.114683333333334</c:v>
                </c:pt>
                <c:pt idx="473">
                  <c:v>2.116811111111111</c:v>
                </c:pt>
                <c:pt idx="474">
                  <c:v>2.134083333333333</c:v>
                </c:pt>
                <c:pt idx="475">
                  <c:v>2.150555555555555</c:v>
                </c:pt>
                <c:pt idx="476">
                  <c:v>2.158627777777777</c:v>
                </c:pt>
                <c:pt idx="477">
                  <c:v>2.164366666666667</c:v>
                </c:pt>
                <c:pt idx="478">
                  <c:v>2.1713</c:v>
                </c:pt>
                <c:pt idx="479">
                  <c:v>2.187516666666666</c:v>
                </c:pt>
                <c:pt idx="480">
                  <c:v>2.215755555555555</c:v>
                </c:pt>
                <c:pt idx="481">
                  <c:v>2.244388888888889</c:v>
                </c:pt>
                <c:pt idx="482">
                  <c:v>2.286616666666667</c:v>
                </c:pt>
                <c:pt idx="483">
                  <c:v>2.325577777777777</c:v>
                </c:pt>
                <c:pt idx="484">
                  <c:v>2.361472222222223</c:v>
                </c:pt>
                <c:pt idx="485">
                  <c:v>2.387311111111111</c:v>
                </c:pt>
                <c:pt idx="486">
                  <c:v>2.406311111111111</c:v>
                </c:pt>
                <c:pt idx="487">
                  <c:v>2.426488888888888</c:v>
                </c:pt>
                <c:pt idx="488">
                  <c:v>2.438911111111111</c:v>
                </c:pt>
                <c:pt idx="489">
                  <c:v>2.439805555555555</c:v>
                </c:pt>
                <c:pt idx="490">
                  <c:v>2.440083333333333</c:v>
                </c:pt>
                <c:pt idx="491">
                  <c:v>2.440244444444445</c:v>
                </c:pt>
                <c:pt idx="492">
                  <c:v>2.443072222222222</c:v>
                </c:pt>
                <c:pt idx="493">
                  <c:v>2.450011111111111</c:v>
                </c:pt>
                <c:pt idx="494">
                  <c:v>2.463205555555556</c:v>
                </c:pt>
                <c:pt idx="495">
                  <c:v>2.497483333333333</c:v>
                </c:pt>
                <c:pt idx="496">
                  <c:v>2.54113888888889</c:v>
                </c:pt>
                <c:pt idx="497">
                  <c:v>2.581022222222222</c:v>
                </c:pt>
                <c:pt idx="498">
                  <c:v>2.591772222222223</c:v>
                </c:pt>
                <c:pt idx="499">
                  <c:v>2.599194444444445</c:v>
                </c:pt>
                <c:pt idx="500">
                  <c:v>2.592361111111111</c:v>
                </c:pt>
                <c:pt idx="501">
                  <c:v>2.565016666666667</c:v>
                </c:pt>
                <c:pt idx="502">
                  <c:v>2.533377777777777</c:v>
                </c:pt>
                <c:pt idx="503">
                  <c:v>2.510588888888888</c:v>
                </c:pt>
                <c:pt idx="504">
                  <c:v>2.492711111111111</c:v>
                </c:pt>
                <c:pt idx="505">
                  <c:v>2.474600000000001</c:v>
                </c:pt>
                <c:pt idx="506">
                  <c:v>2.459016666666667</c:v>
                </c:pt>
                <c:pt idx="507">
                  <c:v>2.444533333333334</c:v>
                </c:pt>
                <c:pt idx="508">
                  <c:v>2.420655555555556</c:v>
                </c:pt>
                <c:pt idx="509">
                  <c:v>2.394238888888887</c:v>
                </c:pt>
                <c:pt idx="510">
                  <c:v>2.350494444444445</c:v>
                </c:pt>
                <c:pt idx="511">
                  <c:v>2.288805555555556</c:v>
                </c:pt>
                <c:pt idx="512">
                  <c:v>2.218655555555555</c:v>
                </c:pt>
                <c:pt idx="513">
                  <c:v>2.135711111111111</c:v>
                </c:pt>
                <c:pt idx="514">
                  <c:v>2.069883333333333</c:v>
                </c:pt>
                <c:pt idx="515">
                  <c:v>2.011344444444445</c:v>
                </c:pt>
                <c:pt idx="516">
                  <c:v>1.973238888888889</c:v>
                </c:pt>
                <c:pt idx="517">
                  <c:v>1.941172222222222</c:v>
                </c:pt>
                <c:pt idx="518">
                  <c:v>1.931244444444445</c:v>
                </c:pt>
                <c:pt idx="519">
                  <c:v>1.914738888888889</c:v>
                </c:pt>
                <c:pt idx="520">
                  <c:v>1.909911111111112</c:v>
                </c:pt>
                <c:pt idx="521">
                  <c:v>1.909305555555556</c:v>
                </c:pt>
                <c:pt idx="522">
                  <c:v>1.926044444444444</c:v>
                </c:pt>
                <c:pt idx="523">
                  <c:v>1.959222222222222</c:v>
                </c:pt>
                <c:pt idx="524">
                  <c:v>1.988627777777778</c:v>
                </c:pt>
                <c:pt idx="525">
                  <c:v>2.010133333333333</c:v>
                </c:pt>
                <c:pt idx="526">
                  <c:v>2.007333333333333</c:v>
                </c:pt>
                <c:pt idx="527">
                  <c:v>1.995233333333333</c:v>
                </c:pt>
                <c:pt idx="528">
                  <c:v>1.97873888888889</c:v>
                </c:pt>
                <c:pt idx="529">
                  <c:v>1.954494444444444</c:v>
                </c:pt>
                <c:pt idx="530">
                  <c:v>1.947461111111111</c:v>
                </c:pt>
                <c:pt idx="531">
                  <c:v>1.938555555555555</c:v>
                </c:pt>
                <c:pt idx="532">
                  <c:v>1.9314</c:v>
                </c:pt>
                <c:pt idx="533">
                  <c:v>1.936133333333333</c:v>
                </c:pt>
                <c:pt idx="534">
                  <c:v>1.965211111111111</c:v>
                </c:pt>
                <c:pt idx="535">
                  <c:v>2.009966666666667</c:v>
                </c:pt>
                <c:pt idx="536">
                  <c:v>2.06815</c:v>
                </c:pt>
                <c:pt idx="537">
                  <c:v>2.123772222222222</c:v>
                </c:pt>
                <c:pt idx="538">
                  <c:v>2.176277777777778</c:v>
                </c:pt>
                <c:pt idx="539">
                  <c:v>2.234311111111111</c:v>
                </c:pt>
                <c:pt idx="540">
                  <c:v>2.305511111111111</c:v>
                </c:pt>
                <c:pt idx="541">
                  <c:v>2.379872222222222</c:v>
                </c:pt>
                <c:pt idx="542">
                  <c:v>2.4547</c:v>
                </c:pt>
                <c:pt idx="543">
                  <c:v>2.524966666666666</c:v>
                </c:pt>
                <c:pt idx="544">
                  <c:v>2.573027777777777</c:v>
                </c:pt>
                <c:pt idx="545">
                  <c:v>2.595883333333334</c:v>
                </c:pt>
                <c:pt idx="546">
                  <c:v>2.605066666666667</c:v>
                </c:pt>
                <c:pt idx="547">
                  <c:v>2.599072222222222</c:v>
                </c:pt>
                <c:pt idx="548">
                  <c:v>2.586705555555556</c:v>
                </c:pt>
                <c:pt idx="549">
                  <c:v>2.576533333333333</c:v>
                </c:pt>
                <c:pt idx="550">
                  <c:v>2.55795</c:v>
                </c:pt>
                <c:pt idx="551">
                  <c:v>2.525622222222222</c:v>
                </c:pt>
                <c:pt idx="552">
                  <c:v>2.488683333333333</c:v>
                </c:pt>
                <c:pt idx="553">
                  <c:v>2.454111111111111</c:v>
                </c:pt>
                <c:pt idx="554">
                  <c:v>2.4327</c:v>
                </c:pt>
                <c:pt idx="555">
                  <c:v>2.411166666666667</c:v>
                </c:pt>
                <c:pt idx="556">
                  <c:v>2.38125</c:v>
                </c:pt>
                <c:pt idx="557">
                  <c:v>2.358194444444445</c:v>
                </c:pt>
                <c:pt idx="558">
                  <c:v>2.340805555555556</c:v>
                </c:pt>
                <c:pt idx="559">
                  <c:v>2.321955555555556</c:v>
                </c:pt>
                <c:pt idx="560">
                  <c:v>2.308961111111111</c:v>
                </c:pt>
                <c:pt idx="561">
                  <c:v>2.298322222222222</c:v>
                </c:pt>
                <c:pt idx="562">
                  <c:v>2.307872222222223</c:v>
                </c:pt>
                <c:pt idx="563">
                  <c:v>2.341272222222222</c:v>
                </c:pt>
                <c:pt idx="564">
                  <c:v>2.379788888888888</c:v>
                </c:pt>
                <c:pt idx="565">
                  <c:v>2.423455555555555</c:v>
                </c:pt>
                <c:pt idx="566">
                  <c:v>2.451561111111111</c:v>
                </c:pt>
                <c:pt idx="567">
                  <c:v>2.479116666666667</c:v>
                </c:pt>
                <c:pt idx="568">
                  <c:v>2.497533333333334</c:v>
                </c:pt>
                <c:pt idx="569">
                  <c:v>2.514838888888888</c:v>
                </c:pt>
                <c:pt idx="570">
                  <c:v>2.523311111111111</c:v>
                </c:pt>
                <c:pt idx="571">
                  <c:v>2.536255555555555</c:v>
                </c:pt>
                <c:pt idx="572">
                  <c:v>2.544605555555556</c:v>
                </c:pt>
                <c:pt idx="573">
                  <c:v>2.560533333333333</c:v>
                </c:pt>
                <c:pt idx="574">
                  <c:v>2.580255555555556</c:v>
                </c:pt>
                <c:pt idx="575">
                  <c:v>2.604033333333334</c:v>
                </c:pt>
                <c:pt idx="576">
                  <c:v>2.613294444444444</c:v>
                </c:pt>
                <c:pt idx="577">
                  <c:v>2.615061111111111</c:v>
                </c:pt>
                <c:pt idx="578">
                  <c:v>2.605422222222222</c:v>
                </c:pt>
                <c:pt idx="579">
                  <c:v>2.6021</c:v>
                </c:pt>
                <c:pt idx="580">
                  <c:v>2.592622222222222</c:v>
                </c:pt>
                <c:pt idx="581">
                  <c:v>2.564833333333334</c:v>
                </c:pt>
                <c:pt idx="582">
                  <c:v>2.533305555555556</c:v>
                </c:pt>
                <c:pt idx="583">
                  <c:v>2.499616666666666</c:v>
                </c:pt>
                <c:pt idx="584">
                  <c:v>2.47215</c:v>
                </c:pt>
                <c:pt idx="585">
                  <c:v>2.453766666666666</c:v>
                </c:pt>
                <c:pt idx="586">
                  <c:v>2.429916666666667</c:v>
                </c:pt>
                <c:pt idx="587">
                  <c:v>2.3877</c:v>
                </c:pt>
                <c:pt idx="588">
                  <c:v>2.334105555555556</c:v>
                </c:pt>
                <c:pt idx="589">
                  <c:v>2.284155555555555</c:v>
                </c:pt>
                <c:pt idx="590">
                  <c:v>2.239744444444445</c:v>
                </c:pt>
                <c:pt idx="591">
                  <c:v>2.226116666666666</c:v>
                </c:pt>
                <c:pt idx="592">
                  <c:v>2.235838888888888</c:v>
                </c:pt>
                <c:pt idx="593">
                  <c:v>2.272183333333333</c:v>
                </c:pt>
                <c:pt idx="594">
                  <c:v>2.336777777777778</c:v>
                </c:pt>
                <c:pt idx="595">
                  <c:v>2.4088</c:v>
                </c:pt>
                <c:pt idx="596">
                  <c:v>2.475777777777777</c:v>
                </c:pt>
                <c:pt idx="597">
                  <c:v>2.521972222222222</c:v>
                </c:pt>
                <c:pt idx="598">
                  <c:v>2.551594444444445</c:v>
                </c:pt>
                <c:pt idx="599">
                  <c:v>2.567627777777778</c:v>
                </c:pt>
                <c:pt idx="600">
                  <c:v>2.569188888888889</c:v>
                </c:pt>
                <c:pt idx="601">
                  <c:v>2.576627777777778</c:v>
                </c:pt>
                <c:pt idx="602">
                  <c:v>2.576577777777778</c:v>
                </c:pt>
                <c:pt idx="603">
                  <c:v>2.576727777777777</c:v>
                </c:pt>
                <c:pt idx="604">
                  <c:v>2.550861111111111</c:v>
                </c:pt>
                <c:pt idx="605">
                  <c:v>2.502438888888888</c:v>
                </c:pt>
                <c:pt idx="606">
                  <c:v>2.438733333333334</c:v>
                </c:pt>
                <c:pt idx="607">
                  <c:v>2.366822222222222</c:v>
                </c:pt>
                <c:pt idx="608">
                  <c:v>2.278766666666667</c:v>
                </c:pt>
                <c:pt idx="609">
                  <c:v>2.202255555555556</c:v>
                </c:pt>
                <c:pt idx="610">
                  <c:v>2.140972222222222</c:v>
                </c:pt>
                <c:pt idx="611">
                  <c:v>2.103583333333334</c:v>
                </c:pt>
                <c:pt idx="612">
                  <c:v>2.058605555555556</c:v>
                </c:pt>
                <c:pt idx="613">
                  <c:v>2.014538888888889</c:v>
                </c:pt>
                <c:pt idx="614">
                  <c:v>1.974566666666667</c:v>
                </c:pt>
                <c:pt idx="615">
                  <c:v>1.928855555555555</c:v>
                </c:pt>
                <c:pt idx="616">
                  <c:v>1.880583333333333</c:v>
                </c:pt>
                <c:pt idx="617">
                  <c:v>1.835722222222222</c:v>
                </c:pt>
                <c:pt idx="618">
                  <c:v>1.794133333333333</c:v>
                </c:pt>
                <c:pt idx="619">
                  <c:v>1.775472222222222</c:v>
                </c:pt>
                <c:pt idx="620">
                  <c:v>1.78373888888889</c:v>
                </c:pt>
                <c:pt idx="621">
                  <c:v>1.793855555555555</c:v>
                </c:pt>
                <c:pt idx="622">
                  <c:v>1.819766666666667</c:v>
                </c:pt>
                <c:pt idx="623">
                  <c:v>1.84683888888889</c:v>
                </c:pt>
                <c:pt idx="624">
                  <c:v>1.892222222222222</c:v>
                </c:pt>
                <c:pt idx="625">
                  <c:v>1.939622222222222</c:v>
                </c:pt>
                <c:pt idx="626">
                  <c:v>2.003383333333333</c:v>
                </c:pt>
                <c:pt idx="627">
                  <c:v>2.067755555555555</c:v>
                </c:pt>
                <c:pt idx="628">
                  <c:v>2.1061</c:v>
                </c:pt>
                <c:pt idx="629">
                  <c:v>2.098094444444444</c:v>
                </c:pt>
                <c:pt idx="630">
                  <c:v>2.068444444444444</c:v>
                </c:pt>
                <c:pt idx="631">
                  <c:v>2.039133333333334</c:v>
                </c:pt>
                <c:pt idx="632">
                  <c:v>2.024733333333333</c:v>
                </c:pt>
                <c:pt idx="633">
                  <c:v>2.028516666666666</c:v>
                </c:pt>
                <c:pt idx="634">
                  <c:v>2.045411111111112</c:v>
                </c:pt>
                <c:pt idx="635">
                  <c:v>2.072727777777777</c:v>
                </c:pt>
                <c:pt idx="636">
                  <c:v>2.099138888888889</c:v>
                </c:pt>
                <c:pt idx="637">
                  <c:v>2.106611111111111</c:v>
                </c:pt>
                <c:pt idx="638">
                  <c:v>2.102655555555555</c:v>
                </c:pt>
                <c:pt idx="639">
                  <c:v>2.081533333333333</c:v>
                </c:pt>
                <c:pt idx="640">
                  <c:v>2.056305555555555</c:v>
                </c:pt>
                <c:pt idx="641">
                  <c:v>2.040955555555556</c:v>
                </c:pt>
                <c:pt idx="642">
                  <c:v>2.030083333333333</c:v>
                </c:pt>
                <c:pt idx="643">
                  <c:v>2.020844444444445</c:v>
                </c:pt>
                <c:pt idx="644">
                  <c:v>2.002183333333333</c:v>
                </c:pt>
                <c:pt idx="645">
                  <c:v>1.981833333333333</c:v>
                </c:pt>
                <c:pt idx="646">
                  <c:v>1.974483333333333</c:v>
                </c:pt>
                <c:pt idx="647">
                  <c:v>1.968555555555556</c:v>
                </c:pt>
                <c:pt idx="648">
                  <c:v>1.963372222222222</c:v>
                </c:pt>
                <c:pt idx="649">
                  <c:v>1.953933333333333</c:v>
                </c:pt>
                <c:pt idx="650">
                  <c:v>1.939305555555555</c:v>
                </c:pt>
                <c:pt idx="651">
                  <c:v>1.910483333333333</c:v>
                </c:pt>
                <c:pt idx="652">
                  <c:v>1.8678</c:v>
                </c:pt>
                <c:pt idx="653">
                  <c:v>1.798138888888888</c:v>
                </c:pt>
                <c:pt idx="654">
                  <c:v>1.710716666666667</c:v>
                </c:pt>
                <c:pt idx="655">
                  <c:v>1.609894444444444</c:v>
                </c:pt>
                <c:pt idx="656">
                  <c:v>1.500561111111111</c:v>
                </c:pt>
                <c:pt idx="657">
                  <c:v>1.40308888888889</c:v>
                </c:pt>
                <c:pt idx="658">
                  <c:v>1.309783333333333</c:v>
                </c:pt>
                <c:pt idx="659">
                  <c:v>1.221683333333333</c:v>
                </c:pt>
                <c:pt idx="660">
                  <c:v>1.147927777777778</c:v>
                </c:pt>
                <c:pt idx="661">
                  <c:v>1.095283333333333</c:v>
                </c:pt>
                <c:pt idx="662">
                  <c:v>1.06303888888889</c:v>
                </c:pt>
                <c:pt idx="663">
                  <c:v>1.057105555555556</c:v>
                </c:pt>
                <c:pt idx="664">
                  <c:v>1.080616666666667</c:v>
                </c:pt>
                <c:pt idx="665">
                  <c:v>1.113077777777778</c:v>
                </c:pt>
                <c:pt idx="666">
                  <c:v>1.167077777777778</c:v>
                </c:pt>
                <c:pt idx="667">
                  <c:v>1.233427777777778</c:v>
                </c:pt>
                <c:pt idx="668">
                  <c:v>1.295361111111111</c:v>
                </c:pt>
                <c:pt idx="669">
                  <c:v>1.34108888888889</c:v>
                </c:pt>
                <c:pt idx="670">
                  <c:v>1.37373888888889</c:v>
                </c:pt>
                <c:pt idx="671">
                  <c:v>1.391866666666667</c:v>
                </c:pt>
                <c:pt idx="672">
                  <c:v>1.404677777777778</c:v>
                </c:pt>
                <c:pt idx="673">
                  <c:v>1.403927777777777</c:v>
                </c:pt>
                <c:pt idx="674">
                  <c:v>1.400111111111111</c:v>
                </c:pt>
                <c:pt idx="675">
                  <c:v>1.394711111111111</c:v>
                </c:pt>
                <c:pt idx="676">
                  <c:v>1.398055555555556</c:v>
                </c:pt>
                <c:pt idx="677">
                  <c:v>1.400116666666667</c:v>
                </c:pt>
                <c:pt idx="678">
                  <c:v>1.4095</c:v>
                </c:pt>
                <c:pt idx="679">
                  <c:v>1.431411111111111</c:v>
                </c:pt>
                <c:pt idx="680">
                  <c:v>1.44345</c:v>
                </c:pt>
                <c:pt idx="681">
                  <c:v>1.448727777777778</c:v>
                </c:pt>
                <c:pt idx="682">
                  <c:v>1.430822222222222</c:v>
                </c:pt>
                <c:pt idx="683">
                  <c:v>1.39505</c:v>
                </c:pt>
                <c:pt idx="684">
                  <c:v>1.347016666666666</c:v>
                </c:pt>
                <c:pt idx="685">
                  <c:v>1.275544444444444</c:v>
                </c:pt>
                <c:pt idx="686">
                  <c:v>1.215255555555556</c:v>
                </c:pt>
                <c:pt idx="687">
                  <c:v>1.160977777777778</c:v>
                </c:pt>
                <c:pt idx="688">
                  <c:v>1.125105555555556</c:v>
                </c:pt>
                <c:pt idx="689">
                  <c:v>1.091383333333333</c:v>
                </c:pt>
                <c:pt idx="690">
                  <c:v>1.066861111111111</c:v>
                </c:pt>
                <c:pt idx="691">
                  <c:v>1.033083333333333</c:v>
                </c:pt>
                <c:pt idx="692">
                  <c:v>0.9989</c:v>
                </c:pt>
                <c:pt idx="693">
                  <c:v>0.9673</c:v>
                </c:pt>
                <c:pt idx="694">
                  <c:v>0.942111111111111</c:v>
                </c:pt>
                <c:pt idx="695">
                  <c:v>0.905305555555555</c:v>
                </c:pt>
                <c:pt idx="696">
                  <c:v>0.858294444444444</c:v>
                </c:pt>
                <c:pt idx="697">
                  <c:v>0.792227777777778</c:v>
                </c:pt>
                <c:pt idx="698">
                  <c:v>0.7154</c:v>
                </c:pt>
                <c:pt idx="699">
                  <c:v>0.638988888888889</c:v>
                </c:pt>
                <c:pt idx="700">
                  <c:v>0.574083333333333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7260584"/>
        <c:axId val="507266104"/>
      </c:lineChart>
      <c:catAx>
        <c:axId val="507260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>
                    <a:latin typeface="Times New Roman"/>
                    <a:cs typeface="Times New Roman"/>
                  </a:rPr>
                  <a:t>Time Since Stimulus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507266104"/>
        <c:crosses val="autoZero"/>
        <c:auto val="1"/>
        <c:lblAlgn val="ctr"/>
        <c:lblOffset val="100"/>
        <c:tickLblSkip val="100"/>
        <c:tickMarkSkip val="100"/>
        <c:noMultiLvlLbl val="0"/>
      </c:catAx>
      <c:valAx>
        <c:axId val="5072661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>
                    <a:latin typeface="Times New Roman"/>
                    <a:cs typeface="Times New Roman"/>
                  </a:rPr>
                  <a:t>Electrical</a:t>
                </a:r>
                <a:r>
                  <a:rPr lang="en-US" sz="2000" baseline="0">
                    <a:latin typeface="Times New Roman"/>
                    <a:cs typeface="Times New Roman"/>
                  </a:rPr>
                  <a:t> Potential</a:t>
                </a:r>
                <a:endParaRPr lang="en-US" sz="2000">
                  <a:latin typeface="Times New Roman"/>
                  <a:cs typeface="Times New Roman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07260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09734598642245"/>
          <c:y val="0.0169671261930011"/>
          <c:w val="0.878178244564759"/>
          <c:h val="0.944856839872747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Sheet1!$A$1:$ZY$1</c:f>
              <c:numCache>
                <c:formatCode>General</c:formatCode>
                <c:ptCount val="701"/>
                <c:pt idx="0">
                  <c:v>-0.000572222222222245</c:v>
                </c:pt>
                <c:pt idx="1">
                  <c:v>0.0631111111111111</c:v>
                </c:pt>
                <c:pt idx="2">
                  <c:v>0.127472222222222</c:v>
                </c:pt>
                <c:pt idx="3">
                  <c:v>0.176455555555556</c:v>
                </c:pt>
                <c:pt idx="4">
                  <c:v>0.211455555555556</c:v>
                </c:pt>
                <c:pt idx="5">
                  <c:v>0.249122222222222</c:v>
                </c:pt>
                <c:pt idx="6">
                  <c:v>0.297416666666667</c:v>
                </c:pt>
                <c:pt idx="7">
                  <c:v>0.339861111111111</c:v>
                </c:pt>
                <c:pt idx="8">
                  <c:v>0.371444444444444</c:v>
                </c:pt>
                <c:pt idx="9">
                  <c:v>0.37315</c:v>
                </c:pt>
                <c:pt idx="10">
                  <c:v>0.371544444444444</c:v>
                </c:pt>
                <c:pt idx="11">
                  <c:v>0.377844444444444</c:v>
                </c:pt>
                <c:pt idx="12">
                  <c:v>0.37795</c:v>
                </c:pt>
                <c:pt idx="13">
                  <c:v>0.372983333333333</c:v>
                </c:pt>
                <c:pt idx="14">
                  <c:v>0.360177777777778</c:v>
                </c:pt>
                <c:pt idx="15">
                  <c:v>0.339988888888889</c:v>
                </c:pt>
                <c:pt idx="16">
                  <c:v>0.318294444444444</c:v>
                </c:pt>
                <c:pt idx="17">
                  <c:v>0.300972222222222</c:v>
                </c:pt>
                <c:pt idx="18">
                  <c:v>0.294677777777778</c:v>
                </c:pt>
                <c:pt idx="19">
                  <c:v>0.293894444444444</c:v>
                </c:pt>
                <c:pt idx="20">
                  <c:v>0.287733333333333</c:v>
                </c:pt>
                <c:pt idx="21">
                  <c:v>0.278244444444444</c:v>
                </c:pt>
                <c:pt idx="22">
                  <c:v>0.260066666666667</c:v>
                </c:pt>
                <c:pt idx="23">
                  <c:v>0.245538888888889</c:v>
                </c:pt>
                <c:pt idx="24">
                  <c:v>0.2425</c:v>
                </c:pt>
                <c:pt idx="25">
                  <c:v>0.2372</c:v>
                </c:pt>
                <c:pt idx="26">
                  <c:v>0.239838888888889</c:v>
                </c:pt>
                <c:pt idx="27">
                  <c:v>0.244338888888889</c:v>
                </c:pt>
                <c:pt idx="28">
                  <c:v>0.273772222222222</c:v>
                </c:pt>
                <c:pt idx="29">
                  <c:v>0.327238888888889</c:v>
                </c:pt>
                <c:pt idx="30">
                  <c:v>0.3994</c:v>
                </c:pt>
                <c:pt idx="31">
                  <c:v>0.49655</c:v>
                </c:pt>
                <c:pt idx="32">
                  <c:v>0.6106</c:v>
                </c:pt>
                <c:pt idx="33">
                  <c:v>0.717455555555556</c:v>
                </c:pt>
                <c:pt idx="34">
                  <c:v>0.808483333333334</c:v>
                </c:pt>
                <c:pt idx="35">
                  <c:v>0.877572222222222</c:v>
                </c:pt>
                <c:pt idx="36">
                  <c:v>0.907377777777778</c:v>
                </c:pt>
                <c:pt idx="37">
                  <c:v>0.912383333333333</c:v>
                </c:pt>
                <c:pt idx="38">
                  <c:v>0.890655555555555</c:v>
                </c:pt>
                <c:pt idx="39">
                  <c:v>0.856911111111111</c:v>
                </c:pt>
                <c:pt idx="40">
                  <c:v>0.810322222222222</c:v>
                </c:pt>
                <c:pt idx="41">
                  <c:v>0.765466666666666</c:v>
                </c:pt>
                <c:pt idx="42">
                  <c:v>0.732461111111111</c:v>
                </c:pt>
                <c:pt idx="43">
                  <c:v>0.703338888888889</c:v>
                </c:pt>
                <c:pt idx="44">
                  <c:v>0.673183333333333</c:v>
                </c:pt>
                <c:pt idx="45">
                  <c:v>0.64335</c:v>
                </c:pt>
                <c:pt idx="46">
                  <c:v>0.612866666666666</c:v>
                </c:pt>
                <c:pt idx="47">
                  <c:v>0.585238888888889</c:v>
                </c:pt>
                <c:pt idx="48">
                  <c:v>0.572822222222222</c:v>
                </c:pt>
                <c:pt idx="49">
                  <c:v>0.5609</c:v>
                </c:pt>
                <c:pt idx="50">
                  <c:v>0.550711111111111</c:v>
                </c:pt>
                <c:pt idx="51">
                  <c:v>0.543411111111111</c:v>
                </c:pt>
                <c:pt idx="52">
                  <c:v>0.550572222222222</c:v>
                </c:pt>
                <c:pt idx="53">
                  <c:v>0.570438888888889</c:v>
                </c:pt>
                <c:pt idx="54">
                  <c:v>0.609894444444444</c:v>
                </c:pt>
                <c:pt idx="55">
                  <c:v>0.666122222222222</c:v>
                </c:pt>
                <c:pt idx="56">
                  <c:v>0.717616666666667</c:v>
                </c:pt>
                <c:pt idx="57">
                  <c:v>0.772561111111111</c:v>
                </c:pt>
                <c:pt idx="58">
                  <c:v>0.8174</c:v>
                </c:pt>
                <c:pt idx="59">
                  <c:v>0.843972222222222</c:v>
                </c:pt>
                <c:pt idx="60">
                  <c:v>0.834777777777778</c:v>
                </c:pt>
                <c:pt idx="61">
                  <c:v>0.800805555555555</c:v>
                </c:pt>
                <c:pt idx="62">
                  <c:v>0.744627777777778</c:v>
                </c:pt>
                <c:pt idx="63">
                  <c:v>0.690816666666667</c:v>
                </c:pt>
                <c:pt idx="64">
                  <c:v>0.620555555555555</c:v>
                </c:pt>
                <c:pt idx="65">
                  <c:v>0.541694444444444</c:v>
                </c:pt>
                <c:pt idx="66">
                  <c:v>0.455044444444444</c:v>
                </c:pt>
                <c:pt idx="67">
                  <c:v>0.372438888888889</c:v>
                </c:pt>
                <c:pt idx="68">
                  <c:v>0.310361111111111</c:v>
                </c:pt>
                <c:pt idx="69">
                  <c:v>0.267427777777778</c:v>
                </c:pt>
                <c:pt idx="70">
                  <c:v>0.231933333333333</c:v>
                </c:pt>
                <c:pt idx="71">
                  <c:v>0.210772222222222</c:v>
                </c:pt>
                <c:pt idx="72">
                  <c:v>0.194688888888889</c:v>
                </c:pt>
                <c:pt idx="73">
                  <c:v>0.188794444444444</c:v>
                </c:pt>
                <c:pt idx="74">
                  <c:v>0.203088888888889</c:v>
                </c:pt>
                <c:pt idx="75">
                  <c:v>0.243444444444444</c:v>
                </c:pt>
                <c:pt idx="76">
                  <c:v>0.304877777777778</c:v>
                </c:pt>
                <c:pt idx="77">
                  <c:v>0.381561111111111</c:v>
                </c:pt>
                <c:pt idx="78">
                  <c:v>0.458138888888889</c:v>
                </c:pt>
                <c:pt idx="79">
                  <c:v>0.527094444444444</c:v>
                </c:pt>
                <c:pt idx="80">
                  <c:v>0.574022222222222</c:v>
                </c:pt>
                <c:pt idx="81">
                  <c:v>0.585255555555556</c:v>
                </c:pt>
                <c:pt idx="82">
                  <c:v>0.584972222222222</c:v>
                </c:pt>
                <c:pt idx="83">
                  <c:v>0.562794444444445</c:v>
                </c:pt>
                <c:pt idx="84">
                  <c:v>0.527427777777778</c:v>
                </c:pt>
                <c:pt idx="85">
                  <c:v>0.479216666666667</c:v>
                </c:pt>
                <c:pt idx="86">
                  <c:v>0.4207</c:v>
                </c:pt>
                <c:pt idx="87">
                  <c:v>0.364588888888889</c:v>
                </c:pt>
                <c:pt idx="88">
                  <c:v>0.312355555555556</c:v>
                </c:pt>
                <c:pt idx="89">
                  <c:v>0.262433333333333</c:v>
                </c:pt>
                <c:pt idx="90">
                  <c:v>0.229094444444444</c:v>
                </c:pt>
                <c:pt idx="91">
                  <c:v>0.185316666666667</c:v>
                </c:pt>
                <c:pt idx="92">
                  <c:v>0.143544444444445</c:v>
                </c:pt>
                <c:pt idx="93">
                  <c:v>0.11115</c:v>
                </c:pt>
                <c:pt idx="94">
                  <c:v>0.0767944444444443</c:v>
                </c:pt>
                <c:pt idx="95">
                  <c:v>0.0605333333333334</c:v>
                </c:pt>
                <c:pt idx="96">
                  <c:v>0.0487111111111111</c:v>
                </c:pt>
                <c:pt idx="97">
                  <c:v>0.0587333333333333</c:v>
                </c:pt>
                <c:pt idx="98">
                  <c:v>0.0772944444444446</c:v>
                </c:pt>
                <c:pt idx="99">
                  <c:v>0.0958333333333334</c:v>
                </c:pt>
                <c:pt idx="100">
                  <c:v>0.110661111111111</c:v>
                </c:pt>
                <c:pt idx="101">
                  <c:v>0.121627777777778</c:v>
                </c:pt>
                <c:pt idx="102">
                  <c:v>0.133972222222222</c:v>
                </c:pt>
                <c:pt idx="103">
                  <c:v>0.161683333333333</c:v>
                </c:pt>
                <c:pt idx="104">
                  <c:v>0.18305</c:v>
                </c:pt>
                <c:pt idx="105">
                  <c:v>0.209483333333333</c:v>
                </c:pt>
                <c:pt idx="106">
                  <c:v>0.2339</c:v>
                </c:pt>
                <c:pt idx="107">
                  <c:v>0.246283333333333</c:v>
                </c:pt>
                <c:pt idx="108">
                  <c:v>0.239161111111111</c:v>
                </c:pt>
                <c:pt idx="109">
                  <c:v>0.206716666666667</c:v>
                </c:pt>
                <c:pt idx="110">
                  <c:v>0.166566666666667</c:v>
                </c:pt>
                <c:pt idx="111">
                  <c:v>0.137272222222222</c:v>
                </c:pt>
                <c:pt idx="112">
                  <c:v>0.136288888888889</c:v>
                </c:pt>
                <c:pt idx="113">
                  <c:v>0.162561111111111</c:v>
                </c:pt>
                <c:pt idx="114">
                  <c:v>0.221372222222222</c:v>
                </c:pt>
                <c:pt idx="115">
                  <c:v>0.288616666666667</c:v>
                </c:pt>
                <c:pt idx="116">
                  <c:v>0.369266666666667</c:v>
                </c:pt>
                <c:pt idx="117">
                  <c:v>0.435716666666667</c:v>
                </c:pt>
                <c:pt idx="118">
                  <c:v>0.516122222222222</c:v>
                </c:pt>
                <c:pt idx="119">
                  <c:v>0.592444444444444</c:v>
                </c:pt>
                <c:pt idx="120">
                  <c:v>0.659133333333333</c:v>
                </c:pt>
                <c:pt idx="121">
                  <c:v>0.715811111111111</c:v>
                </c:pt>
                <c:pt idx="122">
                  <c:v>0.756611111111111</c:v>
                </c:pt>
                <c:pt idx="123">
                  <c:v>0.784911111111111</c:v>
                </c:pt>
                <c:pt idx="124">
                  <c:v>0.813722222222222</c:v>
                </c:pt>
                <c:pt idx="125">
                  <c:v>0.864955555555555</c:v>
                </c:pt>
                <c:pt idx="126">
                  <c:v>0.919038888888889</c:v>
                </c:pt>
                <c:pt idx="127">
                  <c:v>0.987394444444444</c:v>
                </c:pt>
                <c:pt idx="128">
                  <c:v>1.055283333333333</c:v>
                </c:pt>
                <c:pt idx="129">
                  <c:v>1.131794444444444</c:v>
                </c:pt>
                <c:pt idx="130">
                  <c:v>1.21025</c:v>
                </c:pt>
                <c:pt idx="131">
                  <c:v>1.284861111111111</c:v>
                </c:pt>
                <c:pt idx="132">
                  <c:v>1.350572222222222</c:v>
                </c:pt>
                <c:pt idx="133">
                  <c:v>1.406922222222222</c:v>
                </c:pt>
                <c:pt idx="134">
                  <c:v>1.45528888888889</c:v>
                </c:pt>
                <c:pt idx="135">
                  <c:v>1.4883</c:v>
                </c:pt>
                <c:pt idx="136">
                  <c:v>1.517411111111111</c:v>
                </c:pt>
                <c:pt idx="137">
                  <c:v>1.535144444444444</c:v>
                </c:pt>
                <c:pt idx="138">
                  <c:v>1.539283333333333</c:v>
                </c:pt>
                <c:pt idx="139">
                  <c:v>1.52718888888889</c:v>
                </c:pt>
                <c:pt idx="140">
                  <c:v>1.5122</c:v>
                </c:pt>
                <c:pt idx="141">
                  <c:v>1.496183333333333</c:v>
                </c:pt>
                <c:pt idx="142">
                  <c:v>1.490161111111111</c:v>
                </c:pt>
                <c:pt idx="143">
                  <c:v>1.488855555555556</c:v>
                </c:pt>
                <c:pt idx="144">
                  <c:v>1.496833333333334</c:v>
                </c:pt>
                <c:pt idx="145">
                  <c:v>1.513944444444445</c:v>
                </c:pt>
                <c:pt idx="146">
                  <c:v>1.54968888888889</c:v>
                </c:pt>
                <c:pt idx="147">
                  <c:v>1.576533333333333</c:v>
                </c:pt>
                <c:pt idx="148">
                  <c:v>1.604455555555555</c:v>
                </c:pt>
                <c:pt idx="149">
                  <c:v>1.623011111111111</c:v>
                </c:pt>
                <c:pt idx="150">
                  <c:v>1.630405555555555</c:v>
                </c:pt>
                <c:pt idx="151">
                  <c:v>1.647766666666667</c:v>
                </c:pt>
                <c:pt idx="152">
                  <c:v>1.674727777777778</c:v>
                </c:pt>
                <c:pt idx="153">
                  <c:v>1.73025</c:v>
                </c:pt>
                <c:pt idx="154">
                  <c:v>1.791833333333333</c:v>
                </c:pt>
                <c:pt idx="155">
                  <c:v>1.86338888888889</c:v>
                </c:pt>
                <c:pt idx="156">
                  <c:v>1.92618888888889</c:v>
                </c:pt>
                <c:pt idx="157">
                  <c:v>1.987055555555556</c:v>
                </c:pt>
                <c:pt idx="158">
                  <c:v>2.059316666666666</c:v>
                </c:pt>
                <c:pt idx="159">
                  <c:v>2.1453</c:v>
                </c:pt>
                <c:pt idx="160">
                  <c:v>2.241527777777778</c:v>
                </c:pt>
                <c:pt idx="161">
                  <c:v>2.346661111111111</c:v>
                </c:pt>
                <c:pt idx="162">
                  <c:v>2.445511111111111</c:v>
                </c:pt>
                <c:pt idx="163">
                  <c:v>2.534194444444444</c:v>
                </c:pt>
                <c:pt idx="164">
                  <c:v>2.609088888888888</c:v>
                </c:pt>
                <c:pt idx="165">
                  <c:v>2.668544444444445</c:v>
                </c:pt>
                <c:pt idx="166">
                  <c:v>2.705961111111111</c:v>
                </c:pt>
                <c:pt idx="167">
                  <c:v>2.736777777777776</c:v>
                </c:pt>
                <c:pt idx="168">
                  <c:v>2.757033333333333</c:v>
                </c:pt>
                <c:pt idx="169">
                  <c:v>2.770122222222222</c:v>
                </c:pt>
                <c:pt idx="170">
                  <c:v>2.795905555555555</c:v>
                </c:pt>
                <c:pt idx="171">
                  <c:v>2.822727777777777</c:v>
                </c:pt>
                <c:pt idx="172">
                  <c:v>2.861177777777777</c:v>
                </c:pt>
                <c:pt idx="173">
                  <c:v>2.9203</c:v>
                </c:pt>
                <c:pt idx="174">
                  <c:v>2.993944444444444</c:v>
                </c:pt>
                <c:pt idx="175">
                  <c:v>3.073233333333333</c:v>
                </c:pt>
                <c:pt idx="176">
                  <c:v>3.147422222222222</c:v>
                </c:pt>
                <c:pt idx="177">
                  <c:v>3.2234</c:v>
                </c:pt>
                <c:pt idx="178">
                  <c:v>3.282350000000001</c:v>
                </c:pt>
                <c:pt idx="179">
                  <c:v>3.314177777777777</c:v>
                </c:pt>
                <c:pt idx="180">
                  <c:v>3.32825</c:v>
                </c:pt>
                <c:pt idx="181">
                  <c:v>3.339605555555556</c:v>
                </c:pt>
                <c:pt idx="182">
                  <c:v>3.341538888888889</c:v>
                </c:pt>
                <c:pt idx="183">
                  <c:v>3.346983333333333</c:v>
                </c:pt>
                <c:pt idx="184">
                  <c:v>3.352488888888888</c:v>
                </c:pt>
                <c:pt idx="185">
                  <c:v>3.350916666666666</c:v>
                </c:pt>
                <c:pt idx="186">
                  <c:v>3.368166666666667</c:v>
                </c:pt>
                <c:pt idx="187">
                  <c:v>3.397466666666667</c:v>
                </c:pt>
                <c:pt idx="188">
                  <c:v>3.444488888888888</c:v>
                </c:pt>
                <c:pt idx="189">
                  <c:v>3.511777777777777</c:v>
                </c:pt>
                <c:pt idx="190">
                  <c:v>3.5794</c:v>
                </c:pt>
                <c:pt idx="191">
                  <c:v>3.627066666666666</c:v>
                </c:pt>
                <c:pt idx="192">
                  <c:v>3.659527777777777</c:v>
                </c:pt>
                <c:pt idx="193">
                  <c:v>3.674361111111111</c:v>
                </c:pt>
                <c:pt idx="194">
                  <c:v>3.659672222222221</c:v>
                </c:pt>
                <c:pt idx="195">
                  <c:v>3.608816666666666</c:v>
                </c:pt>
                <c:pt idx="196">
                  <c:v>3.524294444444445</c:v>
                </c:pt>
                <c:pt idx="197">
                  <c:v>3.427583333333333</c:v>
                </c:pt>
                <c:pt idx="198">
                  <c:v>3.339094444444444</c:v>
                </c:pt>
                <c:pt idx="199">
                  <c:v>3.253044444444444</c:v>
                </c:pt>
                <c:pt idx="200">
                  <c:v>3.177922222222222</c:v>
                </c:pt>
                <c:pt idx="201">
                  <c:v>3.12353888888889</c:v>
                </c:pt>
                <c:pt idx="202">
                  <c:v>3.075777777777777</c:v>
                </c:pt>
                <c:pt idx="203">
                  <c:v>3.035683333333334</c:v>
                </c:pt>
                <c:pt idx="204">
                  <c:v>2.999666666666667</c:v>
                </c:pt>
                <c:pt idx="205">
                  <c:v>2.956772222222222</c:v>
                </c:pt>
                <c:pt idx="206">
                  <c:v>2.929644444444444</c:v>
                </c:pt>
                <c:pt idx="207">
                  <c:v>2.919611111111111</c:v>
                </c:pt>
                <c:pt idx="208">
                  <c:v>2.909477777777778</c:v>
                </c:pt>
                <c:pt idx="209">
                  <c:v>2.916727777777778</c:v>
                </c:pt>
                <c:pt idx="210">
                  <c:v>2.923783333333333</c:v>
                </c:pt>
                <c:pt idx="211">
                  <c:v>2.938822222222222</c:v>
                </c:pt>
                <c:pt idx="212">
                  <c:v>2.947188888888888</c:v>
                </c:pt>
                <c:pt idx="213">
                  <c:v>2.946872222222222</c:v>
                </c:pt>
                <c:pt idx="214">
                  <c:v>2.936133333333334</c:v>
                </c:pt>
                <c:pt idx="215">
                  <c:v>2.930272222222222</c:v>
                </c:pt>
                <c:pt idx="216">
                  <c:v>2.918861111111111</c:v>
                </c:pt>
                <c:pt idx="217">
                  <c:v>2.911222222222222</c:v>
                </c:pt>
                <c:pt idx="218">
                  <c:v>2.896938888888888</c:v>
                </c:pt>
                <c:pt idx="219">
                  <c:v>2.891033333333333</c:v>
                </c:pt>
                <c:pt idx="220">
                  <c:v>2.884333333333333</c:v>
                </c:pt>
                <c:pt idx="221">
                  <c:v>2.865311111111111</c:v>
                </c:pt>
                <c:pt idx="222">
                  <c:v>2.818822222222222</c:v>
                </c:pt>
                <c:pt idx="223">
                  <c:v>2.760994444444445</c:v>
                </c:pt>
                <c:pt idx="224">
                  <c:v>2.681983333333333</c:v>
                </c:pt>
                <c:pt idx="225">
                  <c:v>2.599094444444444</c:v>
                </c:pt>
                <c:pt idx="226">
                  <c:v>2.533227777777778</c:v>
                </c:pt>
                <c:pt idx="227">
                  <c:v>2.475955555555556</c:v>
                </c:pt>
                <c:pt idx="228">
                  <c:v>2.422255555555555</c:v>
                </c:pt>
                <c:pt idx="229">
                  <c:v>2.362872222222222</c:v>
                </c:pt>
                <c:pt idx="230">
                  <c:v>2.323405555555555</c:v>
                </c:pt>
                <c:pt idx="231">
                  <c:v>2.292805555555556</c:v>
                </c:pt>
                <c:pt idx="232">
                  <c:v>2.26572777777778</c:v>
                </c:pt>
                <c:pt idx="233">
                  <c:v>2.270916666666666</c:v>
                </c:pt>
                <c:pt idx="234">
                  <c:v>2.302166666666666</c:v>
                </c:pt>
                <c:pt idx="235">
                  <c:v>2.365455555555556</c:v>
                </c:pt>
                <c:pt idx="236">
                  <c:v>2.436227777777778</c:v>
                </c:pt>
                <c:pt idx="237">
                  <c:v>2.498616666666667</c:v>
                </c:pt>
                <c:pt idx="238">
                  <c:v>2.566138888888889</c:v>
                </c:pt>
                <c:pt idx="239">
                  <c:v>2.639488888888888</c:v>
                </c:pt>
                <c:pt idx="240">
                  <c:v>2.7241</c:v>
                </c:pt>
                <c:pt idx="241">
                  <c:v>2.793722222222222</c:v>
                </c:pt>
                <c:pt idx="242">
                  <c:v>2.844994444444444</c:v>
                </c:pt>
                <c:pt idx="243">
                  <c:v>2.870244444444443</c:v>
                </c:pt>
                <c:pt idx="244">
                  <c:v>2.880472222222222</c:v>
                </c:pt>
                <c:pt idx="245">
                  <c:v>2.897472222222222</c:v>
                </c:pt>
                <c:pt idx="246">
                  <c:v>2.931972222222223</c:v>
                </c:pt>
                <c:pt idx="247">
                  <c:v>2.985272222222222</c:v>
                </c:pt>
                <c:pt idx="248">
                  <c:v>3.043183333333333</c:v>
                </c:pt>
                <c:pt idx="249">
                  <c:v>3.100261111111111</c:v>
                </c:pt>
                <c:pt idx="250">
                  <c:v>3.152016666666667</c:v>
                </c:pt>
                <c:pt idx="251">
                  <c:v>3.192027777777777</c:v>
                </c:pt>
                <c:pt idx="252">
                  <c:v>3.238622222222223</c:v>
                </c:pt>
                <c:pt idx="253">
                  <c:v>3.275227777777777</c:v>
                </c:pt>
                <c:pt idx="254">
                  <c:v>3.309788888888888</c:v>
                </c:pt>
                <c:pt idx="255">
                  <c:v>3.337672222222222</c:v>
                </c:pt>
                <c:pt idx="256">
                  <c:v>3.364011111111111</c:v>
                </c:pt>
                <c:pt idx="257">
                  <c:v>3.395366666666667</c:v>
                </c:pt>
                <c:pt idx="258">
                  <c:v>3.421172222222222</c:v>
                </c:pt>
                <c:pt idx="259">
                  <c:v>3.450188888888888</c:v>
                </c:pt>
                <c:pt idx="260">
                  <c:v>3.47415</c:v>
                </c:pt>
                <c:pt idx="261">
                  <c:v>3.499411111111111</c:v>
                </c:pt>
                <c:pt idx="262">
                  <c:v>3.518572222222222</c:v>
                </c:pt>
                <c:pt idx="263">
                  <c:v>3.546461111111111</c:v>
                </c:pt>
                <c:pt idx="264">
                  <c:v>3.559944444444445</c:v>
                </c:pt>
                <c:pt idx="265">
                  <c:v>3.573705555555556</c:v>
                </c:pt>
                <c:pt idx="266">
                  <c:v>3.569077777777777</c:v>
                </c:pt>
                <c:pt idx="267">
                  <c:v>3.571166666666666</c:v>
                </c:pt>
                <c:pt idx="268">
                  <c:v>3.584388888888889</c:v>
                </c:pt>
                <c:pt idx="269">
                  <c:v>3.623905555555555</c:v>
                </c:pt>
                <c:pt idx="270">
                  <c:v>3.689405555555555</c:v>
                </c:pt>
                <c:pt idx="271">
                  <c:v>3.775577777777778</c:v>
                </c:pt>
                <c:pt idx="272">
                  <c:v>3.867772222222222</c:v>
                </c:pt>
                <c:pt idx="273">
                  <c:v>3.977466666666667</c:v>
                </c:pt>
                <c:pt idx="274">
                  <c:v>4.105116666666666</c:v>
                </c:pt>
                <c:pt idx="275">
                  <c:v>4.247572222222222</c:v>
                </c:pt>
                <c:pt idx="276">
                  <c:v>4.392572222222221</c:v>
                </c:pt>
                <c:pt idx="277">
                  <c:v>4.521905555555555</c:v>
                </c:pt>
                <c:pt idx="278">
                  <c:v>4.628916666666664</c:v>
                </c:pt>
                <c:pt idx="279">
                  <c:v>4.7369</c:v>
                </c:pt>
                <c:pt idx="280">
                  <c:v>4.827461111111111</c:v>
                </c:pt>
                <c:pt idx="281">
                  <c:v>4.9084</c:v>
                </c:pt>
                <c:pt idx="282">
                  <c:v>4.980238888888887</c:v>
                </c:pt>
                <c:pt idx="283">
                  <c:v>5.046233333333334</c:v>
                </c:pt>
                <c:pt idx="284">
                  <c:v>5.091833333333335</c:v>
                </c:pt>
                <c:pt idx="285">
                  <c:v>5.121811111111111</c:v>
                </c:pt>
                <c:pt idx="286">
                  <c:v>5.136405555555554</c:v>
                </c:pt>
                <c:pt idx="287">
                  <c:v>5.133966666666666</c:v>
                </c:pt>
                <c:pt idx="288">
                  <c:v>5.122444444444445</c:v>
                </c:pt>
                <c:pt idx="289">
                  <c:v>5.102338888888888</c:v>
                </c:pt>
                <c:pt idx="290">
                  <c:v>5.065644444444444</c:v>
                </c:pt>
                <c:pt idx="291">
                  <c:v>5.034188888888887</c:v>
                </c:pt>
                <c:pt idx="292">
                  <c:v>5.003183333333335</c:v>
                </c:pt>
                <c:pt idx="293">
                  <c:v>4.968333333333333</c:v>
                </c:pt>
                <c:pt idx="294">
                  <c:v>4.923983333333332</c:v>
                </c:pt>
                <c:pt idx="295">
                  <c:v>4.872161111111111</c:v>
                </c:pt>
                <c:pt idx="296">
                  <c:v>4.807005555555554</c:v>
                </c:pt>
                <c:pt idx="297">
                  <c:v>4.7486</c:v>
                </c:pt>
                <c:pt idx="298">
                  <c:v>4.706716666666667</c:v>
                </c:pt>
                <c:pt idx="299">
                  <c:v>4.664005555555552</c:v>
                </c:pt>
                <c:pt idx="300">
                  <c:v>4.624288888888889</c:v>
                </c:pt>
                <c:pt idx="301">
                  <c:v>4.552033333333332</c:v>
                </c:pt>
                <c:pt idx="302">
                  <c:v>4.475427777777778</c:v>
                </c:pt>
                <c:pt idx="303">
                  <c:v>4.402677777777778</c:v>
                </c:pt>
                <c:pt idx="304">
                  <c:v>4.332133333333333</c:v>
                </c:pt>
                <c:pt idx="305">
                  <c:v>4.257483333333333</c:v>
                </c:pt>
                <c:pt idx="306">
                  <c:v>4.175416666666666</c:v>
                </c:pt>
                <c:pt idx="307">
                  <c:v>4.070433333333332</c:v>
                </c:pt>
                <c:pt idx="308">
                  <c:v>3.970094444444445</c:v>
                </c:pt>
                <c:pt idx="309">
                  <c:v>3.868961111111112</c:v>
                </c:pt>
                <c:pt idx="310">
                  <c:v>3.787383333333333</c:v>
                </c:pt>
                <c:pt idx="311">
                  <c:v>3.72635</c:v>
                </c:pt>
                <c:pt idx="312">
                  <c:v>3.661622222222222</c:v>
                </c:pt>
                <c:pt idx="313">
                  <c:v>3.599372222222222</c:v>
                </c:pt>
                <c:pt idx="314">
                  <c:v>3.546383333333333</c:v>
                </c:pt>
                <c:pt idx="315">
                  <c:v>3.488777777777778</c:v>
                </c:pt>
                <c:pt idx="316">
                  <c:v>3.444161111111112</c:v>
                </c:pt>
                <c:pt idx="317">
                  <c:v>3.391422222222222</c:v>
                </c:pt>
                <c:pt idx="318">
                  <c:v>3.32535</c:v>
                </c:pt>
                <c:pt idx="319">
                  <c:v>3.247322222222222</c:v>
                </c:pt>
                <c:pt idx="320">
                  <c:v>3.165022222222221</c:v>
                </c:pt>
                <c:pt idx="321">
                  <c:v>3.081161111111111</c:v>
                </c:pt>
                <c:pt idx="322">
                  <c:v>3.00095</c:v>
                </c:pt>
                <c:pt idx="323">
                  <c:v>2.92195</c:v>
                </c:pt>
                <c:pt idx="324">
                  <c:v>2.842833333333333</c:v>
                </c:pt>
                <c:pt idx="325">
                  <c:v>2.748805555555555</c:v>
                </c:pt>
                <c:pt idx="326">
                  <c:v>2.654522222222222</c:v>
                </c:pt>
                <c:pt idx="327">
                  <c:v>2.568377777777778</c:v>
                </c:pt>
                <c:pt idx="328">
                  <c:v>2.481594444444445</c:v>
                </c:pt>
                <c:pt idx="329">
                  <c:v>2.414583333333334</c:v>
                </c:pt>
                <c:pt idx="330">
                  <c:v>2.3543</c:v>
                </c:pt>
                <c:pt idx="331">
                  <c:v>2.3005</c:v>
                </c:pt>
                <c:pt idx="332">
                  <c:v>2.246444444444444</c:v>
                </c:pt>
                <c:pt idx="333">
                  <c:v>2.202494444444444</c:v>
                </c:pt>
                <c:pt idx="334">
                  <c:v>2.162888888888888</c:v>
                </c:pt>
                <c:pt idx="335">
                  <c:v>2.126661111111111</c:v>
                </c:pt>
                <c:pt idx="336">
                  <c:v>2.094733333333333</c:v>
                </c:pt>
                <c:pt idx="337">
                  <c:v>2.058627777777777</c:v>
                </c:pt>
                <c:pt idx="338">
                  <c:v>2.017722222222222</c:v>
                </c:pt>
                <c:pt idx="339">
                  <c:v>1.984983333333334</c:v>
                </c:pt>
                <c:pt idx="340">
                  <c:v>1.965572222222222</c:v>
                </c:pt>
                <c:pt idx="341">
                  <c:v>1.964611111111111</c:v>
                </c:pt>
                <c:pt idx="342">
                  <c:v>1.944811111111111</c:v>
                </c:pt>
                <c:pt idx="343">
                  <c:v>1.910916666666666</c:v>
                </c:pt>
                <c:pt idx="344">
                  <c:v>1.8717</c:v>
                </c:pt>
                <c:pt idx="345">
                  <c:v>1.811466666666666</c:v>
                </c:pt>
                <c:pt idx="346">
                  <c:v>1.750605555555555</c:v>
                </c:pt>
                <c:pt idx="347">
                  <c:v>1.678144444444444</c:v>
                </c:pt>
                <c:pt idx="348">
                  <c:v>1.60825</c:v>
                </c:pt>
                <c:pt idx="349">
                  <c:v>1.53658888888889</c:v>
                </c:pt>
                <c:pt idx="350">
                  <c:v>1.457655555555555</c:v>
                </c:pt>
                <c:pt idx="351">
                  <c:v>1.375511111111111</c:v>
                </c:pt>
                <c:pt idx="352">
                  <c:v>1.30318888888889</c:v>
                </c:pt>
                <c:pt idx="353">
                  <c:v>1.250433333333333</c:v>
                </c:pt>
                <c:pt idx="354">
                  <c:v>1.205572222222222</c:v>
                </c:pt>
                <c:pt idx="355">
                  <c:v>1.159222222222222</c:v>
                </c:pt>
                <c:pt idx="356">
                  <c:v>1.102866666666666</c:v>
                </c:pt>
                <c:pt idx="357">
                  <c:v>1.040138888888888</c:v>
                </c:pt>
                <c:pt idx="358">
                  <c:v>0.981366666666667</c:v>
                </c:pt>
                <c:pt idx="359">
                  <c:v>0.923222222222222</c:v>
                </c:pt>
                <c:pt idx="360">
                  <c:v>0.854305555555555</c:v>
                </c:pt>
                <c:pt idx="361">
                  <c:v>0.798405555555555</c:v>
                </c:pt>
                <c:pt idx="362">
                  <c:v>0.768222222222222</c:v>
                </c:pt>
                <c:pt idx="363">
                  <c:v>0.762544444444444</c:v>
                </c:pt>
                <c:pt idx="364">
                  <c:v>0.795166666666667</c:v>
                </c:pt>
                <c:pt idx="365">
                  <c:v>0.829211111111111</c:v>
                </c:pt>
                <c:pt idx="366">
                  <c:v>0.864733333333333</c:v>
                </c:pt>
                <c:pt idx="367">
                  <c:v>0.898872222222222</c:v>
                </c:pt>
                <c:pt idx="368">
                  <c:v>0.918255555555556</c:v>
                </c:pt>
                <c:pt idx="369">
                  <c:v>0.93915</c:v>
                </c:pt>
                <c:pt idx="370">
                  <c:v>0.957133333333334</c:v>
                </c:pt>
                <c:pt idx="371">
                  <c:v>0.972638888888889</c:v>
                </c:pt>
                <c:pt idx="372">
                  <c:v>0.985061111111111</c:v>
                </c:pt>
                <c:pt idx="373">
                  <c:v>1.010455555555555</c:v>
                </c:pt>
                <c:pt idx="374">
                  <c:v>1.062427777777778</c:v>
                </c:pt>
                <c:pt idx="375">
                  <c:v>1.123916666666667</c:v>
                </c:pt>
                <c:pt idx="376">
                  <c:v>1.210422222222222</c:v>
                </c:pt>
                <c:pt idx="377">
                  <c:v>1.301216666666666</c:v>
                </c:pt>
                <c:pt idx="378">
                  <c:v>1.390472222222222</c:v>
                </c:pt>
                <c:pt idx="379">
                  <c:v>1.474355555555556</c:v>
                </c:pt>
                <c:pt idx="380">
                  <c:v>1.559344444444445</c:v>
                </c:pt>
                <c:pt idx="381">
                  <c:v>1.627516666666667</c:v>
                </c:pt>
                <c:pt idx="382">
                  <c:v>1.702977777777778</c:v>
                </c:pt>
                <c:pt idx="383">
                  <c:v>1.772083333333333</c:v>
                </c:pt>
                <c:pt idx="384">
                  <c:v>1.835461111111111</c:v>
                </c:pt>
                <c:pt idx="385">
                  <c:v>1.878433333333333</c:v>
                </c:pt>
                <c:pt idx="386">
                  <c:v>1.895944444444445</c:v>
                </c:pt>
                <c:pt idx="387">
                  <c:v>1.899716666666667</c:v>
                </c:pt>
                <c:pt idx="388">
                  <c:v>1.893611111111111</c:v>
                </c:pt>
                <c:pt idx="389">
                  <c:v>1.879055555555555</c:v>
                </c:pt>
                <c:pt idx="390">
                  <c:v>1.856683333333334</c:v>
                </c:pt>
                <c:pt idx="391">
                  <c:v>1.81443888888889</c:v>
                </c:pt>
                <c:pt idx="392">
                  <c:v>1.762444444444444</c:v>
                </c:pt>
                <c:pt idx="393">
                  <c:v>1.705272222222222</c:v>
                </c:pt>
                <c:pt idx="394">
                  <c:v>1.668161111111111</c:v>
                </c:pt>
                <c:pt idx="395">
                  <c:v>1.650594444444445</c:v>
                </c:pt>
                <c:pt idx="396">
                  <c:v>1.618277777777777</c:v>
                </c:pt>
                <c:pt idx="397">
                  <c:v>1.590716666666667</c:v>
                </c:pt>
                <c:pt idx="398">
                  <c:v>1.559355555555555</c:v>
                </c:pt>
                <c:pt idx="399">
                  <c:v>1.55388888888889</c:v>
                </c:pt>
                <c:pt idx="400">
                  <c:v>1.560661111111111</c:v>
                </c:pt>
                <c:pt idx="401">
                  <c:v>1.576961111111111</c:v>
                </c:pt>
                <c:pt idx="402">
                  <c:v>1.616011111111111</c:v>
                </c:pt>
                <c:pt idx="403">
                  <c:v>1.664644444444444</c:v>
                </c:pt>
                <c:pt idx="404">
                  <c:v>1.71185</c:v>
                </c:pt>
                <c:pt idx="405">
                  <c:v>1.757933333333333</c:v>
                </c:pt>
                <c:pt idx="406">
                  <c:v>1.7983</c:v>
                </c:pt>
                <c:pt idx="407">
                  <c:v>1.827222222222222</c:v>
                </c:pt>
                <c:pt idx="408">
                  <c:v>1.837944444444444</c:v>
                </c:pt>
                <c:pt idx="409">
                  <c:v>1.847366666666667</c:v>
                </c:pt>
                <c:pt idx="410">
                  <c:v>1.840927777777778</c:v>
                </c:pt>
                <c:pt idx="411">
                  <c:v>1.824833333333333</c:v>
                </c:pt>
                <c:pt idx="412">
                  <c:v>1.803544444444444</c:v>
                </c:pt>
                <c:pt idx="413">
                  <c:v>1.783977777777778</c:v>
                </c:pt>
                <c:pt idx="414">
                  <c:v>1.774405555555556</c:v>
                </c:pt>
                <c:pt idx="415">
                  <c:v>1.752983333333333</c:v>
                </c:pt>
                <c:pt idx="416">
                  <c:v>1.732966666666667</c:v>
                </c:pt>
                <c:pt idx="417">
                  <c:v>1.720416666666667</c:v>
                </c:pt>
                <c:pt idx="418">
                  <c:v>1.701422222222222</c:v>
                </c:pt>
                <c:pt idx="419">
                  <c:v>1.67798888888889</c:v>
                </c:pt>
                <c:pt idx="420">
                  <c:v>1.655355555555555</c:v>
                </c:pt>
                <c:pt idx="421">
                  <c:v>1.626133333333333</c:v>
                </c:pt>
                <c:pt idx="422">
                  <c:v>1.611422222222222</c:v>
                </c:pt>
                <c:pt idx="423">
                  <c:v>1.590527777777778</c:v>
                </c:pt>
                <c:pt idx="424">
                  <c:v>1.547627777777778</c:v>
                </c:pt>
                <c:pt idx="425">
                  <c:v>1.479194444444445</c:v>
                </c:pt>
                <c:pt idx="426">
                  <c:v>1.41138888888889</c:v>
                </c:pt>
                <c:pt idx="427">
                  <c:v>1.343827777777778</c:v>
                </c:pt>
                <c:pt idx="428">
                  <c:v>1.288294444444444</c:v>
                </c:pt>
                <c:pt idx="429">
                  <c:v>1.240305555555556</c:v>
                </c:pt>
                <c:pt idx="430">
                  <c:v>1.185116666666667</c:v>
                </c:pt>
                <c:pt idx="431">
                  <c:v>1.138433333333333</c:v>
                </c:pt>
                <c:pt idx="432">
                  <c:v>1.087022222222222</c:v>
                </c:pt>
                <c:pt idx="433">
                  <c:v>1.0241</c:v>
                </c:pt>
                <c:pt idx="434">
                  <c:v>0.976483333333333</c:v>
                </c:pt>
                <c:pt idx="435">
                  <c:v>0.929344444444444</c:v>
                </c:pt>
                <c:pt idx="436">
                  <c:v>0.885961111111111</c:v>
                </c:pt>
                <c:pt idx="437">
                  <c:v>0.827855555555556</c:v>
                </c:pt>
                <c:pt idx="438">
                  <c:v>0.781944444444444</c:v>
                </c:pt>
                <c:pt idx="439">
                  <c:v>0.742983333333333</c:v>
                </c:pt>
                <c:pt idx="440">
                  <c:v>0.710644444444444</c:v>
                </c:pt>
                <c:pt idx="441">
                  <c:v>0.701422222222222</c:v>
                </c:pt>
                <c:pt idx="442">
                  <c:v>0.706838888888889</c:v>
                </c:pt>
                <c:pt idx="443">
                  <c:v>0.722455555555556</c:v>
                </c:pt>
                <c:pt idx="444">
                  <c:v>0.744688888888889</c:v>
                </c:pt>
                <c:pt idx="445">
                  <c:v>0.7909</c:v>
                </c:pt>
                <c:pt idx="446">
                  <c:v>0.836066666666667</c:v>
                </c:pt>
                <c:pt idx="447">
                  <c:v>0.898411111111111</c:v>
                </c:pt>
                <c:pt idx="448">
                  <c:v>0.980916666666667</c:v>
                </c:pt>
                <c:pt idx="449">
                  <c:v>1.084455555555556</c:v>
                </c:pt>
                <c:pt idx="450">
                  <c:v>1.18963888888889</c:v>
                </c:pt>
                <c:pt idx="451">
                  <c:v>1.300466666666667</c:v>
                </c:pt>
                <c:pt idx="452">
                  <c:v>1.39945</c:v>
                </c:pt>
                <c:pt idx="453">
                  <c:v>1.480077777777777</c:v>
                </c:pt>
                <c:pt idx="454">
                  <c:v>1.552455555555556</c:v>
                </c:pt>
                <c:pt idx="455">
                  <c:v>1.636333333333333</c:v>
                </c:pt>
                <c:pt idx="456">
                  <c:v>1.723905555555556</c:v>
                </c:pt>
                <c:pt idx="457">
                  <c:v>1.811005555555556</c:v>
                </c:pt>
                <c:pt idx="458">
                  <c:v>1.90115</c:v>
                </c:pt>
                <c:pt idx="459">
                  <c:v>1.981027777777778</c:v>
                </c:pt>
                <c:pt idx="460">
                  <c:v>2.052744444444444</c:v>
                </c:pt>
                <c:pt idx="461">
                  <c:v>2.126116666666666</c:v>
                </c:pt>
                <c:pt idx="462">
                  <c:v>2.188166666666666</c:v>
                </c:pt>
                <c:pt idx="463">
                  <c:v>2.22185</c:v>
                </c:pt>
                <c:pt idx="464">
                  <c:v>2.243794444444444</c:v>
                </c:pt>
                <c:pt idx="465">
                  <c:v>2.252122222222222</c:v>
                </c:pt>
                <c:pt idx="466">
                  <c:v>2.241350000000001</c:v>
                </c:pt>
                <c:pt idx="467">
                  <c:v>2.213366666666666</c:v>
                </c:pt>
                <c:pt idx="468">
                  <c:v>2.182283333333333</c:v>
                </c:pt>
                <c:pt idx="469">
                  <c:v>2.144394444444444</c:v>
                </c:pt>
                <c:pt idx="470">
                  <c:v>2.118533333333334</c:v>
                </c:pt>
                <c:pt idx="471">
                  <c:v>2.113305555555556</c:v>
                </c:pt>
                <c:pt idx="472">
                  <c:v>2.114683333333334</c:v>
                </c:pt>
                <c:pt idx="473">
                  <c:v>2.116811111111111</c:v>
                </c:pt>
                <c:pt idx="474">
                  <c:v>2.134083333333333</c:v>
                </c:pt>
                <c:pt idx="475">
                  <c:v>2.150555555555555</c:v>
                </c:pt>
                <c:pt idx="476">
                  <c:v>2.158627777777777</c:v>
                </c:pt>
                <c:pt idx="477">
                  <c:v>2.164366666666667</c:v>
                </c:pt>
                <c:pt idx="478">
                  <c:v>2.1713</c:v>
                </c:pt>
                <c:pt idx="479">
                  <c:v>2.187516666666666</c:v>
                </c:pt>
                <c:pt idx="480">
                  <c:v>2.215755555555555</c:v>
                </c:pt>
                <c:pt idx="481">
                  <c:v>2.244388888888889</c:v>
                </c:pt>
                <c:pt idx="482">
                  <c:v>2.286616666666667</c:v>
                </c:pt>
                <c:pt idx="483">
                  <c:v>2.325577777777777</c:v>
                </c:pt>
                <c:pt idx="484">
                  <c:v>2.361472222222223</c:v>
                </c:pt>
                <c:pt idx="485">
                  <c:v>2.387311111111111</c:v>
                </c:pt>
                <c:pt idx="486">
                  <c:v>2.406311111111111</c:v>
                </c:pt>
                <c:pt idx="487">
                  <c:v>2.426488888888888</c:v>
                </c:pt>
                <c:pt idx="488">
                  <c:v>2.438911111111111</c:v>
                </c:pt>
                <c:pt idx="489">
                  <c:v>2.439805555555555</c:v>
                </c:pt>
                <c:pt idx="490">
                  <c:v>2.440083333333333</c:v>
                </c:pt>
                <c:pt idx="491">
                  <c:v>2.440244444444445</c:v>
                </c:pt>
                <c:pt idx="492">
                  <c:v>2.443072222222222</c:v>
                </c:pt>
                <c:pt idx="493">
                  <c:v>2.450011111111111</c:v>
                </c:pt>
                <c:pt idx="494">
                  <c:v>2.463205555555556</c:v>
                </c:pt>
                <c:pt idx="495">
                  <c:v>2.497483333333333</c:v>
                </c:pt>
                <c:pt idx="496">
                  <c:v>2.54113888888889</c:v>
                </c:pt>
                <c:pt idx="497">
                  <c:v>2.581022222222222</c:v>
                </c:pt>
                <c:pt idx="498">
                  <c:v>2.591772222222223</c:v>
                </c:pt>
                <c:pt idx="499">
                  <c:v>2.599194444444445</c:v>
                </c:pt>
                <c:pt idx="500">
                  <c:v>2.592361111111111</c:v>
                </c:pt>
                <c:pt idx="501">
                  <c:v>2.565016666666667</c:v>
                </c:pt>
                <c:pt idx="502">
                  <c:v>2.533377777777777</c:v>
                </c:pt>
                <c:pt idx="503">
                  <c:v>2.510588888888888</c:v>
                </c:pt>
                <c:pt idx="504">
                  <c:v>2.492711111111111</c:v>
                </c:pt>
                <c:pt idx="505">
                  <c:v>2.474600000000001</c:v>
                </c:pt>
                <c:pt idx="506">
                  <c:v>2.459016666666667</c:v>
                </c:pt>
                <c:pt idx="507">
                  <c:v>2.444533333333334</c:v>
                </c:pt>
                <c:pt idx="508">
                  <c:v>2.420655555555556</c:v>
                </c:pt>
                <c:pt idx="509">
                  <c:v>2.394238888888887</c:v>
                </c:pt>
                <c:pt idx="510">
                  <c:v>2.350494444444445</c:v>
                </c:pt>
                <c:pt idx="511">
                  <c:v>2.288805555555556</c:v>
                </c:pt>
                <c:pt idx="512">
                  <c:v>2.218655555555555</c:v>
                </c:pt>
                <c:pt idx="513">
                  <c:v>2.135711111111111</c:v>
                </c:pt>
                <c:pt idx="514">
                  <c:v>2.069883333333333</c:v>
                </c:pt>
                <c:pt idx="515">
                  <c:v>2.011344444444445</c:v>
                </c:pt>
                <c:pt idx="516">
                  <c:v>1.973238888888889</c:v>
                </c:pt>
                <c:pt idx="517">
                  <c:v>1.941172222222222</c:v>
                </c:pt>
                <c:pt idx="518">
                  <c:v>1.931244444444445</c:v>
                </c:pt>
                <c:pt idx="519">
                  <c:v>1.914738888888889</c:v>
                </c:pt>
                <c:pt idx="520">
                  <c:v>1.909911111111112</c:v>
                </c:pt>
                <c:pt idx="521">
                  <c:v>1.909305555555556</c:v>
                </c:pt>
                <c:pt idx="522">
                  <c:v>1.926044444444444</c:v>
                </c:pt>
                <c:pt idx="523">
                  <c:v>1.959222222222222</c:v>
                </c:pt>
                <c:pt idx="524">
                  <c:v>1.988627777777778</c:v>
                </c:pt>
                <c:pt idx="525">
                  <c:v>2.010133333333333</c:v>
                </c:pt>
                <c:pt idx="526">
                  <c:v>2.007333333333333</c:v>
                </c:pt>
                <c:pt idx="527">
                  <c:v>1.995233333333333</c:v>
                </c:pt>
                <c:pt idx="528">
                  <c:v>1.97873888888889</c:v>
                </c:pt>
                <c:pt idx="529">
                  <c:v>1.954494444444444</c:v>
                </c:pt>
                <c:pt idx="530">
                  <c:v>1.947461111111111</c:v>
                </c:pt>
                <c:pt idx="531">
                  <c:v>1.938555555555555</c:v>
                </c:pt>
                <c:pt idx="532">
                  <c:v>1.9314</c:v>
                </c:pt>
                <c:pt idx="533">
                  <c:v>1.936133333333333</c:v>
                </c:pt>
                <c:pt idx="534">
                  <c:v>1.965211111111111</c:v>
                </c:pt>
                <c:pt idx="535">
                  <c:v>2.009966666666667</c:v>
                </c:pt>
                <c:pt idx="536">
                  <c:v>2.06815</c:v>
                </c:pt>
                <c:pt idx="537">
                  <c:v>2.123772222222222</c:v>
                </c:pt>
                <c:pt idx="538">
                  <c:v>2.176277777777778</c:v>
                </c:pt>
                <c:pt idx="539">
                  <c:v>2.234311111111111</c:v>
                </c:pt>
                <c:pt idx="540">
                  <c:v>2.305511111111111</c:v>
                </c:pt>
                <c:pt idx="541">
                  <c:v>2.379872222222222</c:v>
                </c:pt>
                <c:pt idx="542">
                  <c:v>2.4547</c:v>
                </c:pt>
                <c:pt idx="543">
                  <c:v>2.524966666666666</c:v>
                </c:pt>
                <c:pt idx="544">
                  <c:v>2.573027777777777</c:v>
                </c:pt>
                <c:pt idx="545">
                  <c:v>2.595883333333334</c:v>
                </c:pt>
                <c:pt idx="546">
                  <c:v>2.605066666666667</c:v>
                </c:pt>
                <c:pt idx="547">
                  <c:v>2.599072222222222</c:v>
                </c:pt>
                <c:pt idx="548">
                  <c:v>2.586705555555556</c:v>
                </c:pt>
                <c:pt idx="549">
                  <c:v>2.576533333333333</c:v>
                </c:pt>
                <c:pt idx="550">
                  <c:v>2.55795</c:v>
                </c:pt>
                <c:pt idx="551">
                  <c:v>2.525622222222222</c:v>
                </c:pt>
                <c:pt idx="552">
                  <c:v>2.488683333333333</c:v>
                </c:pt>
                <c:pt idx="553">
                  <c:v>2.454111111111111</c:v>
                </c:pt>
                <c:pt idx="554">
                  <c:v>2.4327</c:v>
                </c:pt>
                <c:pt idx="555">
                  <c:v>2.411166666666667</c:v>
                </c:pt>
                <c:pt idx="556">
                  <c:v>2.38125</c:v>
                </c:pt>
                <c:pt idx="557">
                  <c:v>2.358194444444445</c:v>
                </c:pt>
                <c:pt idx="558">
                  <c:v>2.340805555555556</c:v>
                </c:pt>
                <c:pt idx="559">
                  <c:v>2.321955555555556</c:v>
                </c:pt>
                <c:pt idx="560">
                  <c:v>2.308961111111111</c:v>
                </c:pt>
                <c:pt idx="561">
                  <c:v>2.298322222222222</c:v>
                </c:pt>
                <c:pt idx="562">
                  <c:v>2.307872222222223</c:v>
                </c:pt>
                <c:pt idx="563">
                  <c:v>2.341272222222222</c:v>
                </c:pt>
                <c:pt idx="564">
                  <c:v>2.379788888888888</c:v>
                </c:pt>
                <c:pt idx="565">
                  <c:v>2.423455555555555</c:v>
                </c:pt>
                <c:pt idx="566">
                  <c:v>2.451561111111111</c:v>
                </c:pt>
                <c:pt idx="567">
                  <c:v>2.479116666666667</c:v>
                </c:pt>
                <c:pt idx="568">
                  <c:v>2.497533333333334</c:v>
                </c:pt>
                <c:pt idx="569">
                  <c:v>2.514838888888888</c:v>
                </c:pt>
                <c:pt idx="570">
                  <c:v>2.523311111111111</c:v>
                </c:pt>
                <c:pt idx="571">
                  <c:v>2.536255555555555</c:v>
                </c:pt>
                <c:pt idx="572">
                  <c:v>2.544605555555556</c:v>
                </c:pt>
                <c:pt idx="573">
                  <c:v>2.560533333333333</c:v>
                </c:pt>
                <c:pt idx="574">
                  <c:v>2.580255555555556</c:v>
                </c:pt>
                <c:pt idx="575">
                  <c:v>2.604033333333334</c:v>
                </c:pt>
                <c:pt idx="576">
                  <c:v>2.613294444444444</c:v>
                </c:pt>
                <c:pt idx="577">
                  <c:v>2.615061111111111</c:v>
                </c:pt>
                <c:pt idx="578">
                  <c:v>2.605422222222222</c:v>
                </c:pt>
                <c:pt idx="579">
                  <c:v>2.6021</c:v>
                </c:pt>
                <c:pt idx="580">
                  <c:v>2.592622222222222</c:v>
                </c:pt>
                <c:pt idx="581">
                  <c:v>2.564833333333334</c:v>
                </c:pt>
                <c:pt idx="582">
                  <c:v>2.533305555555556</c:v>
                </c:pt>
                <c:pt idx="583">
                  <c:v>2.499616666666666</c:v>
                </c:pt>
                <c:pt idx="584">
                  <c:v>2.47215</c:v>
                </c:pt>
                <c:pt idx="585">
                  <c:v>2.453766666666666</c:v>
                </c:pt>
                <c:pt idx="586">
                  <c:v>2.429916666666667</c:v>
                </c:pt>
                <c:pt idx="587">
                  <c:v>2.3877</c:v>
                </c:pt>
                <c:pt idx="588">
                  <c:v>2.334105555555556</c:v>
                </c:pt>
                <c:pt idx="589">
                  <c:v>2.284155555555555</c:v>
                </c:pt>
                <c:pt idx="590">
                  <c:v>2.239744444444445</c:v>
                </c:pt>
                <c:pt idx="591">
                  <c:v>2.226116666666666</c:v>
                </c:pt>
                <c:pt idx="592">
                  <c:v>2.235838888888888</c:v>
                </c:pt>
                <c:pt idx="593">
                  <c:v>2.272183333333333</c:v>
                </c:pt>
                <c:pt idx="594">
                  <c:v>2.336777777777778</c:v>
                </c:pt>
                <c:pt idx="595">
                  <c:v>2.4088</c:v>
                </c:pt>
                <c:pt idx="596">
                  <c:v>2.475777777777777</c:v>
                </c:pt>
                <c:pt idx="597">
                  <c:v>2.521972222222222</c:v>
                </c:pt>
                <c:pt idx="598">
                  <c:v>2.551594444444445</c:v>
                </c:pt>
                <c:pt idx="599">
                  <c:v>2.567627777777778</c:v>
                </c:pt>
                <c:pt idx="600">
                  <c:v>2.569188888888889</c:v>
                </c:pt>
                <c:pt idx="601">
                  <c:v>2.576627777777778</c:v>
                </c:pt>
                <c:pt idx="602">
                  <c:v>2.576577777777778</c:v>
                </c:pt>
                <c:pt idx="603">
                  <c:v>2.576727777777777</c:v>
                </c:pt>
                <c:pt idx="604">
                  <c:v>2.550861111111111</c:v>
                </c:pt>
                <c:pt idx="605">
                  <c:v>2.502438888888888</c:v>
                </c:pt>
                <c:pt idx="606">
                  <c:v>2.438733333333334</c:v>
                </c:pt>
                <c:pt idx="607">
                  <c:v>2.366822222222222</c:v>
                </c:pt>
                <c:pt idx="608">
                  <c:v>2.278766666666667</c:v>
                </c:pt>
                <c:pt idx="609">
                  <c:v>2.202255555555556</c:v>
                </c:pt>
                <c:pt idx="610">
                  <c:v>2.140972222222222</c:v>
                </c:pt>
                <c:pt idx="611">
                  <c:v>2.103583333333334</c:v>
                </c:pt>
                <c:pt idx="612">
                  <c:v>2.058605555555556</c:v>
                </c:pt>
                <c:pt idx="613">
                  <c:v>2.014538888888889</c:v>
                </c:pt>
                <c:pt idx="614">
                  <c:v>1.974566666666667</c:v>
                </c:pt>
                <c:pt idx="615">
                  <c:v>1.928855555555555</c:v>
                </c:pt>
                <c:pt idx="616">
                  <c:v>1.880583333333333</c:v>
                </c:pt>
                <c:pt idx="617">
                  <c:v>1.835722222222222</c:v>
                </c:pt>
                <c:pt idx="618">
                  <c:v>1.794133333333333</c:v>
                </c:pt>
                <c:pt idx="619">
                  <c:v>1.775472222222222</c:v>
                </c:pt>
                <c:pt idx="620">
                  <c:v>1.78373888888889</c:v>
                </c:pt>
                <c:pt idx="621">
                  <c:v>1.793855555555555</c:v>
                </c:pt>
                <c:pt idx="622">
                  <c:v>1.819766666666667</c:v>
                </c:pt>
                <c:pt idx="623">
                  <c:v>1.84683888888889</c:v>
                </c:pt>
                <c:pt idx="624">
                  <c:v>1.892222222222222</c:v>
                </c:pt>
                <c:pt idx="625">
                  <c:v>1.939622222222222</c:v>
                </c:pt>
                <c:pt idx="626">
                  <c:v>2.003383333333333</c:v>
                </c:pt>
                <c:pt idx="627">
                  <c:v>2.067755555555555</c:v>
                </c:pt>
                <c:pt idx="628">
                  <c:v>2.1061</c:v>
                </c:pt>
                <c:pt idx="629">
                  <c:v>2.098094444444444</c:v>
                </c:pt>
                <c:pt idx="630">
                  <c:v>2.068444444444444</c:v>
                </c:pt>
                <c:pt idx="631">
                  <c:v>2.039133333333334</c:v>
                </c:pt>
                <c:pt idx="632">
                  <c:v>2.024733333333333</c:v>
                </c:pt>
                <c:pt idx="633">
                  <c:v>2.028516666666666</c:v>
                </c:pt>
                <c:pt idx="634">
                  <c:v>2.045411111111112</c:v>
                </c:pt>
                <c:pt idx="635">
                  <c:v>2.072727777777777</c:v>
                </c:pt>
                <c:pt idx="636">
                  <c:v>2.099138888888889</c:v>
                </c:pt>
                <c:pt idx="637">
                  <c:v>2.106611111111111</c:v>
                </c:pt>
                <c:pt idx="638">
                  <c:v>2.102655555555555</c:v>
                </c:pt>
                <c:pt idx="639">
                  <c:v>2.081533333333333</c:v>
                </c:pt>
                <c:pt idx="640">
                  <c:v>2.056305555555555</c:v>
                </c:pt>
                <c:pt idx="641">
                  <c:v>2.040955555555556</c:v>
                </c:pt>
                <c:pt idx="642">
                  <c:v>2.030083333333333</c:v>
                </c:pt>
                <c:pt idx="643">
                  <c:v>2.020844444444445</c:v>
                </c:pt>
                <c:pt idx="644">
                  <c:v>2.002183333333333</c:v>
                </c:pt>
                <c:pt idx="645">
                  <c:v>1.981833333333333</c:v>
                </c:pt>
                <c:pt idx="646">
                  <c:v>1.974483333333333</c:v>
                </c:pt>
                <c:pt idx="647">
                  <c:v>1.968555555555556</c:v>
                </c:pt>
                <c:pt idx="648">
                  <c:v>1.963372222222222</c:v>
                </c:pt>
                <c:pt idx="649">
                  <c:v>1.953933333333333</c:v>
                </c:pt>
                <c:pt idx="650">
                  <c:v>1.939305555555555</c:v>
                </c:pt>
                <c:pt idx="651">
                  <c:v>1.910483333333333</c:v>
                </c:pt>
                <c:pt idx="652">
                  <c:v>1.8678</c:v>
                </c:pt>
                <c:pt idx="653">
                  <c:v>1.798138888888888</c:v>
                </c:pt>
                <c:pt idx="654">
                  <c:v>1.710716666666667</c:v>
                </c:pt>
                <c:pt idx="655">
                  <c:v>1.609894444444444</c:v>
                </c:pt>
                <c:pt idx="656">
                  <c:v>1.500561111111111</c:v>
                </c:pt>
                <c:pt idx="657">
                  <c:v>1.40308888888889</c:v>
                </c:pt>
                <c:pt idx="658">
                  <c:v>1.309783333333333</c:v>
                </c:pt>
                <c:pt idx="659">
                  <c:v>1.221683333333333</c:v>
                </c:pt>
                <c:pt idx="660">
                  <c:v>1.147927777777778</c:v>
                </c:pt>
                <c:pt idx="661">
                  <c:v>1.095283333333333</c:v>
                </c:pt>
                <c:pt idx="662">
                  <c:v>1.06303888888889</c:v>
                </c:pt>
                <c:pt idx="663">
                  <c:v>1.057105555555556</c:v>
                </c:pt>
                <c:pt idx="664">
                  <c:v>1.080616666666667</c:v>
                </c:pt>
                <c:pt idx="665">
                  <c:v>1.113077777777778</c:v>
                </c:pt>
                <c:pt idx="666">
                  <c:v>1.167077777777778</c:v>
                </c:pt>
                <c:pt idx="667">
                  <c:v>1.233427777777778</c:v>
                </c:pt>
                <c:pt idx="668">
                  <c:v>1.295361111111111</c:v>
                </c:pt>
                <c:pt idx="669">
                  <c:v>1.34108888888889</c:v>
                </c:pt>
                <c:pt idx="670">
                  <c:v>1.37373888888889</c:v>
                </c:pt>
                <c:pt idx="671">
                  <c:v>1.391866666666667</c:v>
                </c:pt>
                <c:pt idx="672">
                  <c:v>1.404677777777778</c:v>
                </c:pt>
                <c:pt idx="673">
                  <c:v>1.403927777777777</c:v>
                </c:pt>
                <c:pt idx="674">
                  <c:v>1.400111111111111</c:v>
                </c:pt>
                <c:pt idx="675">
                  <c:v>1.394711111111111</c:v>
                </c:pt>
                <c:pt idx="676">
                  <c:v>1.398055555555556</c:v>
                </c:pt>
                <c:pt idx="677">
                  <c:v>1.400116666666667</c:v>
                </c:pt>
                <c:pt idx="678">
                  <c:v>1.4095</c:v>
                </c:pt>
                <c:pt idx="679">
                  <c:v>1.431411111111111</c:v>
                </c:pt>
                <c:pt idx="680">
                  <c:v>1.44345</c:v>
                </c:pt>
                <c:pt idx="681">
                  <c:v>1.448727777777778</c:v>
                </c:pt>
                <c:pt idx="682">
                  <c:v>1.430822222222222</c:v>
                </c:pt>
                <c:pt idx="683">
                  <c:v>1.39505</c:v>
                </c:pt>
                <c:pt idx="684">
                  <c:v>1.347016666666666</c:v>
                </c:pt>
                <c:pt idx="685">
                  <c:v>1.275544444444444</c:v>
                </c:pt>
                <c:pt idx="686">
                  <c:v>1.215255555555556</c:v>
                </c:pt>
                <c:pt idx="687">
                  <c:v>1.160977777777778</c:v>
                </c:pt>
                <c:pt idx="688">
                  <c:v>1.125105555555556</c:v>
                </c:pt>
                <c:pt idx="689">
                  <c:v>1.091383333333333</c:v>
                </c:pt>
                <c:pt idx="690">
                  <c:v>1.066861111111111</c:v>
                </c:pt>
                <c:pt idx="691">
                  <c:v>1.033083333333333</c:v>
                </c:pt>
                <c:pt idx="692">
                  <c:v>0.9989</c:v>
                </c:pt>
                <c:pt idx="693">
                  <c:v>0.9673</c:v>
                </c:pt>
                <c:pt idx="694">
                  <c:v>0.942111111111111</c:v>
                </c:pt>
                <c:pt idx="695">
                  <c:v>0.905305555555555</c:v>
                </c:pt>
                <c:pt idx="696">
                  <c:v>0.858294444444444</c:v>
                </c:pt>
                <c:pt idx="697">
                  <c:v>0.792227777777778</c:v>
                </c:pt>
                <c:pt idx="698">
                  <c:v>0.7154</c:v>
                </c:pt>
                <c:pt idx="699">
                  <c:v>0.638988888888889</c:v>
                </c:pt>
                <c:pt idx="700">
                  <c:v>0.574083333333333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7298520"/>
        <c:axId val="507304040"/>
      </c:lineChart>
      <c:catAx>
        <c:axId val="507298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>
                    <a:latin typeface="Times New Roman"/>
                    <a:cs typeface="Times New Roman"/>
                  </a:rPr>
                  <a:t>Time Since Stimulus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507304040"/>
        <c:crosses val="autoZero"/>
        <c:auto val="1"/>
        <c:lblAlgn val="ctr"/>
        <c:lblOffset val="100"/>
        <c:tickLblSkip val="100"/>
        <c:tickMarkSkip val="100"/>
        <c:noMultiLvlLbl val="0"/>
      </c:catAx>
      <c:valAx>
        <c:axId val="5073040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>
                    <a:latin typeface="Times New Roman"/>
                    <a:cs typeface="Times New Roman"/>
                  </a:rPr>
                  <a:t>Electrical</a:t>
                </a:r>
                <a:r>
                  <a:rPr lang="en-US" sz="2000" baseline="0">
                    <a:latin typeface="Times New Roman"/>
                    <a:cs typeface="Times New Roman"/>
                  </a:rPr>
                  <a:t> Potential</a:t>
                </a:r>
                <a:endParaRPr lang="en-US" sz="2000">
                  <a:latin typeface="Times New Roman"/>
                  <a:cs typeface="Times New Roman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07298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09734598642245"/>
          <c:y val="0.0169671261930011"/>
          <c:w val="0.878178244564759"/>
          <c:h val="0.944856839872747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Sheet1!$A$1:$ZY$1</c:f>
              <c:numCache>
                <c:formatCode>General</c:formatCode>
                <c:ptCount val="701"/>
                <c:pt idx="0">
                  <c:v>-0.000572222222222245</c:v>
                </c:pt>
                <c:pt idx="1">
                  <c:v>0.0631111111111111</c:v>
                </c:pt>
                <c:pt idx="2">
                  <c:v>0.127472222222222</c:v>
                </c:pt>
                <c:pt idx="3">
                  <c:v>0.176455555555556</c:v>
                </c:pt>
                <c:pt idx="4">
                  <c:v>0.211455555555556</c:v>
                </c:pt>
                <c:pt idx="5">
                  <c:v>0.249122222222222</c:v>
                </c:pt>
                <c:pt idx="6">
                  <c:v>0.297416666666667</c:v>
                </c:pt>
                <c:pt idx="7">
                  <c:v>0.339861111111111</c:v>
                </c:pt>
                <c:pt idx="8">
                  <c:v>0.371444444444444</c:v>
                </c:pt>
                <c:pt idx="9">
                  <c:v>0.37315</c:v>
                </c:pt>
                <c:pt idx="10">
                  <c:v>0.371544444444444</c:v>
                </c:pt>
                <c:pt idx="11">
                  <c:v>0.377844444444444</c:v>
                </c:pt>
                <c:pt idx="12">
                  <c:v>0.37795</c:v>
                </c:pt>
                <c:pt idx="13">
                  <c:v>0.372983333333333</c:v>
                </c:pt>
                <c:pt idx="14">
                  <c:v>0.360177777777778</c:v>
                </c:pt>
                <c:pt idx="15">
                  <c:v>0.339988888888889</c:v>
                </c:pt>
                <c:pt idx="16">
                  <c:v>0.318294444444444</c:v>
                </c:pt>
                <c:pt idx="17">
                  <c:v>0.300972222222222</c:v>
                </c:pt>
                <c:pt idx="18">
                  <c:v>0.294677777777778</c:v>
                </c:pt>
                <c:pt idx="19">
                  <c:v>0.293894444444444</c:v>
                </c:pt>
                <c:pt idx="20">
                  <c:v>0.287733333333333</c:v>
                </c:pt>
                <c:pt idx="21">
                  <c:v>0.278244444444444</c:v>
                </c:pt>
                <c:pt idx="22">
                  <c:v>0.260066666666667</c:v>
                </c:pt>
                <c:pt idx="23">
                  <c:v>0.245538888888889</c:v>
                </c:pt>
                <c:pt idx="24">
                  <c:v>0.2425</c:v>
                </c:pt>
                <c:pt idx="25">
                  <c:v>0.2372</c:v>
                </c:pt>
                <c:pt idx="26">
                  <c:v>0.239838888888889</c:v>
                </c:pt>
                <c:pt idx="27">
                  <c:v>0.244338888888889</c:v>
                </c:pt>
                <c:pt idx="28">
                  <c:v>0.273772222222222</c:v>
                </c:pt>
                <c:pt idx="29">
                  <c:v>0.327238888888889</c:v>
                </c:pt>
                <c:pt idx="30">
                  <c:v>0.3994</c:v>
                </c:pt>
                <c:pt idx="31">
                  <c:v>0.49655</c:v>
                </c:pt>
                <c:pt idx="32">
                  <c:v>0.6106</c:v>
                </c:pt>
                <c:pt idx="33">
                  <c:v>0.717455555555556</c:v>
                </c:pt>
                <c:pt idx="34">
                  <c:v>0.808483333333334</c:v>
                </c:pt>
                <c:pt idx="35">
                  <c:v>0.877572222222222</c:v>
                </c:pt>
                <c:pt idx="36">
                  <c:v>0.907377777777778</c:v>
                </c:pt>
                <c:pt idx="37">
                  <c:v>0.912383333333333</c:v>
                </c:pt>
                <c:pt idx="38">
                  <c:v>0.890655555555555</c:v>
                </c:pt>
                <c:pt idx="39">
                  <c:v>0.856911111111111</c:v>
                </c:pt>
                <c:pt idx="40">
                  <c:v>0.810322222222222</c:v>
                </c:pt>
                <c:pt idx="41">
                  <c:v>0.765466666666666</c:v>
                </c:pt>
                <c:pt idx="42">
                  <c:v>0.732461111111111</c:v>
                </c:pt>
                <c:pt idx="43">
                  <c:v>0.703338888888889</c:v>
                </c:pt>
                <c:pt idx="44">
                  <c:v>0.673183333333333</c:v>
                </c:pt>
                <c:pt idx="45">
                  <c:v>0.64335</c:v>
                </c:pt>
                <c:pt idx="46">
                  <c:v>0.612866666666666</c:v>
                </c:pt>
                <c:pt idx="47">
                  <c:v>0.585238888888889</c:v>
                </c:pt>
                <c:pt idx="48">
                  <c:v>0.572822222222222</c:v>
                </c:pt>
                <c:pt idx="49">
                  <c:v>0.5609</c:v>
                </c:pt>
                <c:pt idx="50">
                  <c:v>0.550711111111111</c:v>
                </c:pt>
                <c:pt idx="51">
                  <c:v>0.543411111111111</c:v>
                </c:pt>
                <c:pt idx="52">
                  <c:v>0.550572222222222</c:v>
                </c:pt>
                <c:pt idx="53">
                  <c:v>0.570438888888889</c:v>
                </c:pt>
                <c:pt idx="54">
                  <c:v>0.609894444444444</c:v>
                </c:pt>
                <c:pt idx="55">
                  <c:v>0.666122222222222</c:v>
                </c:pt>
                <c:pt idx="56">
                  <c:v>0.717616666666667</c:v>
                </c:pt>
                <c:pt idx="57">
                  <c:v>0.772561111111111</c:v>
                </c:pt>
                <c:pt idx="58">
                  <c:v>0.8174</c:v>
                </c:pt>
                <c:pt idx="59">
                  <c:v>0.843972222222222</c:v>
                </c:pt>
                <c:pt idx="60">
                  <c:v>0.834777777777778</c:v>
                </c:pt>
                <c:pt idx="61">
                  <c:v>0.800805555555555</c:v>
                </c:pt>
                <c:pt idx="62">
                  <c:v>0.744627777777778</c:v>
                </c:pt>
                <c:pt idx="63">
                  <c:v>0.690816666666667</c:v>
                </c:pt>
                <c:pt idx="64">
                  <c:v>0.620555555555555</c:v>
                </c:pt>
                <c:pt idx="65">
                  <c:v>0.541694444444444</c:v>
                </c:pt>
                <c:pt idx="66">
                  <c:v>0.455044444444444</c:v>
                </c:pt>
                <c:pt idx="67">
                  <c:v>0.372438888888889</c:v>
                </c:pt>
                <c:pt idx="68">
                  <c:v>0.310361111111111</c:v>
                </c:pt>
                <c:pt idx="69">
                  <c:v>0.267427777777778</c:v>
                </c:pt>
                <c:pt idx="70">
                  <c:v>0.231933333333333</c:v>
                </c:pt>
                <c:pt idx="71">
                  <c:v>0.210772222222222</c:v>
                </c:pt>
                <c:pt idx="72">
                  <c:v>0.194688888888889</c:v>
                </c:pt>
                <c:pt idx="73">
                  <c:v>0.188794444444444</c:v>
                </c:pt>
                <c:pt idx="74">
                  <c:v>0.203088888888889</c:v>
                </c:pt>
                <c:pt idx="75">
                  <c:v>0.243444444444444</c:v>
                </c:pt>
                <c:pt idx="76">
                  <c:v>0.304877777777778</c:v>
                </c:pt>
                <c:pt idx="77">
                  <c:v>0.381561111111111</c:v>
                </c:pt>
                <c:pt idx="78">
                  <c:v>0.458138888888889</c:v>
                </c:pt>
                <c:pt idx="79">
                  <c:v>0.527094444444444</c:v>
                </c:pt>
                <c:pt idx="80">
                  <c:v>0.574022222222222</c:v>
                </c:pt>
                <c:pt idx="81">
                  <c:v>0.585255555555556</c:v>
                </c:pt>
                <c:pt idx="82">
                  <c:v>0.584972222222222</c:v>
                </c:pt>
                <c:pt idx="83">
                  <c:v>0.562794444444445</c:v>
                </c:pt>
                <c:pt idx="84">
                  <c:v>0.527427777777778</c:v>
                </c:pt>
                <c:pt idx="85">
                  <c:v>0.479216666666667</c:v>
                </c:pt>
                <c:pt idx="86">
                  <c:v>0.4207</c:v>
                </c:pt>
                <c:pt idx="87">
                  <c:v>0.364588888888889</c:v>
                </c:pt>
                <c:pt idx="88">
                  <c:v>0.312355555555556</c:v>
                </c:pt>
                <c:pt idx="89">
                  <c:v>0.262433333333333</c:v>
                </c:pt>
                <c:pt idx="90">
                  <c:v>0.229094444444444</c:v>
                </c:pt>
                <c:pt idx="91">
                  <c:v>0.185316666666667</c:v>
                </c:pt>
                <c:pt idx="92">
                  <c:v>0.143544444444445</c:v>
                </c:pt>
                <c:pt idx="93">
                  <c:v>0.11115</c:v>
                </c:pt>
                <c:pt idx="94">
                  <c:v>0.0767944444444443</c:v>
                </c:pt>
                <c:pt idx="95">
                  <c:v>0.0605333333333334</c:v>
                </c:pt>
                <c:pt idx="96">
                  <c:v>0.0487111111111111</c:v>
                </c:pt>
                <c:pt idx="97">
                  <c:v>0.0587333333333333</c:v>
                </c:pt>
                <c:pt idx="98">
                  <c:v>0.0772944444444446</c:v>
                </c:pt>
                <c:pt idx="99">
                  <c:v>0.0958333333333334</c:v>
                </c:pt>
                <c:pt idx="100">
                  <c:v>0.110661111111111</c:v>
                </c:pt>
                <c:pt idx="101">
                  <c:v>0.121627777777778</c:v>
                </c:pt>
                <c:pt idx="102">
                  <c:v>0.133972222222222</c:v>
                </c:pt>
                <c:pt idx="103">
                  <c:v>0.161683333333333</c:v>
                </c:pt>
                <c:pt idx="104">
                  <c:v>0.18305</c:v>
                </c:pt>
                <c:pt idx="105">
                  <c:v>0.209483333333333</c:v>
                </c:pt>
                <c:pt idx="106">
                  <c:v>0.2339</c:v>
                </c:pt>
                <c:pt idx="107">
                  <c:v>0.246283333333333</c:v>
                </c:pt>
                <c:pt idx="108">
                  <c:v>0.239161111111111</c:v>
                </c:pt>
                <c:pt idx="109">
                  <c:v>0.206716666666667</c:v>
                </c:pt>
                <c:pt idx="110">
                  <c:v>0.166566666666667</c:v>
                </c:pt>
                <c:pt idx="111">
                  <c:v>0.137272222222222</c:v>
                </c:pt>
                <c:pt idx="112">
                  <c:v>0.136288888888889</c:v>
                </c:pt>
                <c:pt idx="113">
                  <c:v>0.162561111111111</c:v>
                </c:pt>
                <c:pt idx="114">
                  <c:v>0.221372222222222</c:v>
                </c:pt>
                <c:pt idx="115">
                  <c:v>0.288616666666667</c:v>
                </c:pt>
                <c:pt idx="116">
                  <c:v>0.369266666666667</c:v>
                </c:pt>
                <c:pt idx="117">
                  <c:v>0.435716666666667</c:v>
                </c:pt>
                <c:pt idx="118">
                  <c:v>0.516122222222222</c:v>
                </c:pt>
                <c:pt idx="119">
                  <c:v>0.592444444444444</c:v>
                </c:pt>
                <c:pt idx="120">
                  <c:v>0.659133333333333</c:v>
                </c:pt>
                <c:pt idx="121">
                  <c:v>0.715811111111111</c:v>
                </c:pt>
                <c:pt idx="122">
                  <c:v>0.756611111111111</c:v>
                </c:pt>
                <c:pt idx="123">
                  <c:v>0.784911111111111</c:v>
                </c:pt>
                <c:pt idx="124">
                  <c:v>0.813722222222222</c:v>
                </c:pt>
                <c:pt idx="125">
                  <c:v>0.864955555555555</c:v>
                </c:pt>
                <c:pt idx="126">
                  <c:v>0.919038888888889</c:v>
                </c:pt>
                <c:pt idx="127">
                  <c:v>0.987394444444444</c:v>
                </c:pt>
                <c:pt idx="128">
                  <c:v>1.055283333333333</c:v>
                </c:pt>
                <c:pt idx="129">
                  <c:v>1.131794444444444</c:v>
                </c:pt>
                <c:pt idx="130">
                  <c:v>1.21025</c:v>
                </c:pt>
                <c:pt idx="131">
                  <c:v>1.284861111111111</c:v>
                </c:pt>
                <c:pt idx="132">
                  <c:v>1.350572222222222</c:v>
                </c:pt>
                <c:pt idx="133">
                  <c:v>1.406922222222222</c:v>
                </c:pt>
                <c:pt idx="134">
                  <c:v>1.45528888888889</c:v>
                </c:pt>
                <c:pt idx="135">
                  <c:v>1.4883</c:v>
                </c:pt>
                <c:pt idx="136">
                  <c:v>1.517411111111111</c:v>
                </c:pt>
                <c:pt idx="137">
                  <c:v>1.535144444444444</c:v>
                </c:pt>
                <c:pt idx="138">
                  <c:v>1.539283333333333</c:v>
                </c:pt>
                <c:pt idx="139">
                  <c:v>1.52718888888889</c:v>
                </c:pt>
                <c:pt idx="140">
                  <c:v>1.5122</c:v>
                </c:pt>
                <c:pt idx="141">
                  <c:v>1.496183333333333</c:v>
                </c:pt>
                <c:pt idx="142">
                  <c:v>1.490161111111111</c:v>
                </c:pt>
                <c:pt idx="143">
                  <c:v>1.488855555555556</c:v>
                </c:pt>
                <c:pt idx="144">
                  <c:v>1.496833333333334</c:v>
                </c:pt>
                <c:pt idx="145">
                  <c:v>1.513944444444445</c:v>
                </c:pt>
                <c:pt idx="146">
                  <c:v>1.54968888888889</c:v>
                </c:pt>
                <c:pt idx="147">
                  <c:v>1.576533333333333</c:v>
                </c:pt>
                <c:pt idx="148">
                  <c:v>1.604455555555555</c:v>
                </c:pt>
                <c:pt idx="149">
                  <c:v>1.623011111111111</c:v>
                </c:pt>
                <c:pt idx="150">
                  <c:v>1.630405555555555</c:v>
                </c:pt>
                <c:pt idx="151">
                  <c:v>1.647766666666667</c:v>
                </c:pt>
                <c:pt idx="152">
                  <c:v>1.674727777777778</c:v>
                </c:pt>
                <c:pt idx="153">
                  <c:v>1.73025</c:v>
                </c:pt>
                <c:pt idx="154">
                  <c:v>1.791833333333333</c:v>
                </c:pt>
                <c:pt idx="155">
                  <c:v>1.86338888888889</c:v>
                </c:pt>
                <c:pt idx="156">
                  <c:v>1.92618888888889</c:v>
                </c:pt>
                <c:pt idx="157">
                  <c:v>1.987055555555556</c:v>
                </c:pt>
                <c:pt idx="158">
                  <c:v>2.059316666666666</c:v>
                </c:pt>
                <c:pt idx="159">
                  <c:v>2.1453</c:v>
                </c:pt>
                <c:pt idx="160">
                  <c:v>2.241527777777778</c:v>
                </c:pt>
                <c:pt idx="161">
                  <c:v>2.346661111111111</c:v>
                </c:pt>
                <c:pt idx="162">
                  <c:v>2.445511111111111</c:v>
                </c:pt>
                <c:pt idx="163">
                  <c:v>2.534194444444444</c:v>
                </c:pt>
                <c:pt idx="164">
                  <c:v>2.609088888888888</c:v>
                </c:pt>
                <c:pt idx="165">
                  <c:v>2.668544444444445</c:v>
                </c:pt>
                <c:pt idx="166">
                  <c:v>2.705961111111111</c:v>
                </c:pt>
                <c:pt idx="167">
                  <c:v>2.736777777777776</c:v>
                </c:pt>
                <c:pt idx="168">
                  <c:v>2.757033333333333</c:v>
                </c:pt>
                <c:pt idx="169">
                  <c:v>2.770122222222222</c:v>
                </c:pt>
                <c:pt idx="170">
                  <c:v>2.795905555555555</c:v>
                </c:pt>
                <c:pt idx="171">
                  <c:v>2.822727777777777</c:v>
                </c:pt>
                <c:pt idx="172">
                  <c:v>2.861177777777777</c:v>
                </c:pt>
                <c:pt idx="173">
                  <c:v>2.9203</c:v>
                </c:pt>
                <c:pt idx="174">
                  <c:v>2.993944444444444</c:v>
                </c:pt>
                <c:pt idx="175">
                  <c:v>3.073233333333333</c:v>
                </c:pt>
                <c:pt idx="176">
                  <c:v>3.147422222222222</c:v>
                </c:pt>
                <c:pt idx="177">
                  <c:v>3.2234</c:v>
                </c:pt>
                <c:pt idx="178">
                  <c:v>3.282350000000001</c:v>
                </c:pt>
                <c:pt idx="179">
                  <c:v>3.314177777777777</c:v>
                </c:pt>
                <c:pt idx="180">
                  <c:v>3.32825</c:v>
                </c:pt>
                <c:pt idx="181">
                  <c:v>3.339605555555556</c:v>
                </c:pt>
                <c:pt idx="182">
                  <c:v>3.341538888888889</c:v>
                </c:pt>
                <c:pt idx="183">
                  <c:v>3.346983333333333</c:v>
                </c:pt>
                <c:pt idx="184">
                  <c:v>3.352488888888888</c:v>
                </c:pt>
                <c:pt idx="185">
                  <c:v>3.350916666666666</c:v>
                </c:pt>
                <c:pt idx="186">
                  <c:v>3.368166666666667</c:v>
                </c:pt>
                <c:pt idx="187">
                  <c:v>3.397466666666667</c:v>
                </c:pt>
                <c:pt idx="188">
                  <c:v>3.444488888888888</c:v>
                </c:pt>
                <c:pt idx="189">
                  <c:v>3.511777777777777</c:v>
                </c:pt>
                <c:pt idx="190">
                  <c:v>3.5794</c:v>
                </c:pt>
                <c:pt idx="191">
                  <c:v>3.627066666666666</c:v>
                </c:pt>
                <c:pt idx="192">
                  <c:v>3.659527777777777</c:v>
                </c:pt>
                <c:pt idx="193">
                  <c:v>3.674361111111111</c:v>
                </c:pt>
                <c:pt idx="194">
                  <c:v>3.659672222222221</c:v>
                </c:pt>
                <c:pt idx="195">
                  <c:v>3.608816666666666</c:v>
                </c:pt>
                <c:pt idx="196">
                  <c:v>3.524294444444445</c:v>
                </c:pt>
                <c:pt idx="197">
                  <c:v>3.427583333333333</c:v>
                </c:pt>
                <c:pt idx="198">
                  <c:v>3.339094444444444</c:v>
                </c:pt>
                <c:pt idx="199">
                  <c:v>3.253044444444444</c:v>
                </c:pt>
                <c:pt idx="200">
                  <c:v>3.177922222222222</c:v>
                </c:pt>
                <c:pt idx="201">
                  <c:v>3.12353888888889</c:v>
                </c:pt>
                <c:pt idx="202">
                  <c:v>3.075777777777777</c:v>
                </c:pt>
                <c:pt idx="203">
                  <c:v>3.035683333333334</c:v>
                </c:pt>
                <c:pt idx="204">
                  <c:v>2.999666666666667</c:v>
                </c:pt>
                <c:pt idx="205">
                  <c:v>2.956772222222222</c:v>
                </c:pt>
                <c:pt idx="206">
                  <c:v>2.929644444444444</c:v>
                </c:pt>
                <c:pt idx="207">
                  <c:v>2.919611111111111</c:v>
                </c:pt>
                <c:pt idx="208">
                  <c:v>2.909477777777778</c:v>
                </c:pt>
                <c:pt idx="209">
                  <c:v>2.916727777777778</c:v>
                </c:pt>
                <c:pt idx="210">
                  <c:v>2.923783333333333</c:v>
                </c:pt>
                <c:pt idx="211">
                  <c:v>2.938822222222222</c:v>
                </c:pt>
                <c:pt idx="212">
                  <c:v>2.947188888888888</c:v>
                </c:pt>
                <c:pt idx="213">
                  <c:v>2.946872222222222</c:v>
                </c:pt>
                <c:pt idx="214">
                  <c:v>2.936133333333334</c:v>
                </c:pt>
                <c:pt idx="215">
                  <c:v>2.930272222222222</c:v>
                </c:pt>
                <c:pt idx="216">
                  <c:v>2.918861111111111</c:v>
                </c:pt>
                <c:pt idx="217">
                  <c:v>2.911222222222222</c:v>
                </c:pt>
                <c:pt idx="218">
                  <c:v>2.896938888888888</c:v>
                </c:pt>
                <c:pt idx="219">
                  <c:v>2.891033333333333</c:v>
                </c:pt>
                <c:pt idx="220">
                  <c:v>2.884333333333333</c:v>
                </c:pt>
                <c:pt idx="221">
                  <c:v>2.865311111111111</c:v>
                </c:pt>
                <c:pt idx="222">
                  <c:v>2.818822222222222</c:v>
                </c:pt>
                <c:pt idx="223">
                  <c:v>2.760994444444445</c:v>
                </c:pt>
                <c:pt idx="224">
                  <c:v>2.681983333333333</c:v>
                </c:pt>
                <c:pt idx="225">
                  <c:v>2.599094444444444</c:v>
                </c:pt>
                <c:pt idx="226">
                  <c:v>2.533227777777778</c:v>
                </c:pt>
                <c:pt idx="227">
                  <c:v>2.475955555555556</c:v>
                </c:pt>
                <c:pt idx="228">
                  <c:v>2.422255555555555</c:v>
                </c:pt>
                <c:pt idx="229">
                  <c:v>2.362872222222222</c:v>
                </c:pt>
                <c:pt idx="230">
                  <c:v>2.323405555555555</c:v>
                </c:pt>
                <c:pt idx="231">
                  <c:v>2.292805555555556</c:v>
                </c:pt>
                <c:pt idx="232">
                  <c:v>2.26572777777778</c:v>
                </c:pt>
                <c:pt idx="233">
                  <c:v>2.270916666666666</c:v>
                </c:pt>
                <c:pt idx="234">
                  <c:v>2.302166666666666</c:v>
                </c:pt>
                <c:pt idx="235">
                  <c:v>2.365455555555556</c:v>
                </c:pt>
                <c:pt idx="236">
                  <c:v>2.436227777777778</c:v>
                </c:pt>
                <c:pt idx="237">
                  <c:v>2.498616666666667</c:v>
                </c:pt>
                <c:pt idx="238">
                  <c:v>2.566138888888889</c:v>
                </c:pt>
                <c:pt idx="239">
                  <c:v>2.639488888888888</c:v>
                </c:pt>
                <c:pt idx="240">
                  <c:v>2.7241</c:v>
                </c:pt>
                <c:pt idx="241">
                  <c:v>2.793722222222222</c:v>
                </c:pt>
                <c:pt idx="242">
                  <c:v>2.844994444444444</c:v>
                </c:pt>
                <c:pt idx="243">
                  <c:v>2.870244444444443</c:v>
                </c:pt>
                <c:pt idx="244">
                  <c:v>2.880472222222222</c:v>
                </c:pt>
                <c:pt idx="245">
                  <c:v>2.897472222222222</c:v>
                </c:pt>
                <c:pt idx="246">
                  <c:v>2.931972222222223</c:v>
                </c:pt>
                <c:pt idx="247">
                  <c:v>2.985272222222222</c:v>
                </c:pt>
                <c:pt idx="248">
                  <c:v>3.043183333333333</c:v>
                </c:pt>
                <c:pt idx="249">
                  <c:v>3.100261111111111</c:v>
                </c:pt>
                <c:pt idx="250">
                  <c:v>3.152016666666667</c:v>
                </c:pt>
                <c:pt idx="251">
                  <c:v>3.192027777777777</c:v>
                </c:pt>
                <c:pt idx="252">
                  <c:v>3.238622222222223</c:v>
                </c:pt>
                <c:pt idx="253">
                  <c:v>3.275227777777777</c:v>
                </c:pt>
                <c:pt idx="254">
                  <c:v>3.309788888888888</c:v>
                </c:pt>
                <c:pt idx="255">
                  <c:v>3.337672222222222</c:v>
                </c:pt>
                <c:pt idx="256">
                  <c:v>3.364011111111111</c:v>
                </c:pt>
                <c:pt idx="257">
                  <c:v>3.395366666666667</c:v>
                </c:pt>
                <c:pt idx="258">
                  <c:v>3.421172222222222</c:v>
                </c:pt>
                <c:pt idx="259">
                  <c:v>3.450188888888888</c:v>
                </c:pt>
                <c:pt idx="260">
                  <c:v>3.47415</c:v>
                </c:pt>
                <c:pt idx="261">
                  <c:v>3.499411111111111</c:v>
                </c:pt>
                <c:pt idx="262">
                  <c:v>3.518572222222222</c:v>
                </c:pt>
                <c:pt idx="263">
                  <c:v>3.546461111111111</c:v>
                </c:pt>
                <c:pt idx="264">
                  <c:v>3.559944444444445</c:v>
                </c:pt>
                <c:pt idx="265">
                  <c:v>3.573705555555556</c:v>
                </c:pt>
                <c:pt idx="266">
                  <c:v>3.569077777777777</c:v>
                </c:pt>
                <c:pt idx="267">
                  <c:v>3.571166666666666</c:v>
                </c:pt>
                <c:pt idx="268">
                  <c:v>3.584388888888889</c:v>
                </c:pt>
                <c:pt idx="269">
                  <c:v>3.623905555555555</c:v>
                </c:pt>
                <c:pt idx="270">
                  <c:v>3.689405555555555</c:v>
                </c:pt>
                <c:pt idx="271">
                  <c:v>3.775577777777778</c:v>
                </c:pt>
                <c:pt idx="272">
                  <c:v>3.867772222222222</c:v>
                </c:pt>
                <c:pt idx="273">
                  <c:v>3.977466666666667</c:v>
                </c:pt>
                <c:pt idx="274">
                  <c:v>4.105116666666666</c:v>
                </c:pt>
                <c:pt idx="275">
                  <c:v>4.247572222222222</c:v>
                </c:pt>
                <c:pt idx="276">
                  <c:v>4.392572222222221</c:v>
                </c:pt>
                <c:pt idx="277">
                  <c:v>4.521905555555555</c:v>
                </c:pt>
                <c:pt idx="278">
                  <c:v>4.628916666666664</c:v>
                </c:pt>
                <c:pt idx="279">
                  <c:v>4.7369</c:v>
                </c:pt>
                <c:pt idx="280">
                  <c:v>4.827461111111111</c:v>
                </c:pt>
                <c:pt idx="281">
                  <c:v>4.9084</c:v>
                </c:pt>
                <c:pt idx="282">
                  <c:v>4.980238888888887</c:v>
                </c:pt>
                <c:pt idx="283">
                  <c:v>5.046233333333334</c:v>
                </c:pt>
                <c:pt idx="284">
                  <c:v>5.091833333333335</c:v>
                </c:pt>
                <c:pt idx="285">
                  <c:v>5.121811111111111</c:v>
                </c:pt>
                <c:pt idx="286">
                  <c:v>5.136405555555554</c:v>
                </c:pt>
                <c:pt idx="287">
                  <c:v>5.133966666666666</c:v>
                </c:pt>
                <c:pt idx="288">
                  <c:v>5.122444444444445</c:v>
                </c:pt>
                <c:pt idx="289">
                  <c:v>5.102338888888888</c:v>
                </c:pt>
                <c:pt idx="290">
                  <c:v>5.065644444444444</c:v>
                </c:pt>
                <c:pt idx="291">
                  <c:v>5.034188888888887</c:v>
                </c:pt>
                <c:pt idx="292">
                  <c:v>5.003183333333335</c:v>
                </c:pt>
                <c:pt idx="293">
                  <c:v>4.968333333333333</c:v>
                </c:pt>
                <c:pt idx="294">
                  <c:v>4.923983333333332</c:v>
                </c:pt>
                <c:pt idx="295">
                  <c:v>4.872161111111111</c:v>
                </c:pt>
                <c:pt idx="296">
                  <c:v>4.807005555555554</c:v>
                </c:pt>
                <c:pt idx="297">
                  <c:v>4.7486</c:v>
                </c:pt>
                <c:pt idx="298">
                  <c:v>4.706716666666667</c:v>
                </c:pt>
                <c:pt idx="299">
                  <c:v>4.664005555555552</c:v>
                </c:pt>
                <c:pt idx="300">
                  <c:v>4.624288888888889</c:v>
                </c:pt>
                <c:pt idx="301">
                  <c:v>4.552033333333332</c:v>
                </c:pt>
                <c:pt idx="302">
                  <c:v>4.475427777777778</c:v>
                </c:pt>
                <c:pt idx="303">
                  <c:v>4.402677777777778</c:v>
                </c:pt>
                <c:pt idx="304">
                  <c:v>4.332133333333333</c:v>
                </c:pt>
                <c:pt idx="305">
                  <c:v>4.257483333333333</c:v>
                </c:pt>
                <c:pt idx="306">
                  <c:v>4.175416666666666</c:v>
                </c:pt>
                <c:pt idx="307">
                  <c:v>4.070433333333332</c:v>
                </c:pt>
                <c:pt idx="308">
                  <c:v>3.970094444444445</c:v>
                </c:pt>
                <c:pt idx="309">
                  <c:v>3.868961111111112</c:v>
                </c:pt>
                <c:pt idx="310">
                  <c:v>3.787383333333333</c:v>
                </c:pt>
                <c:pt idx="311">
                  <c:v>3.72635</c:v>
                </c:pt>
                <c:pt idx="312">
                  <c:v>3.661622222222222</c:v>
                </c:pt>
                <c:pt idx="313">
                  <c:v>3.599372222222222</c:v>
                </c:pt>
                <c:pt idx="314">
                  <c:v>3.546383333333333</c:v>
                </c:pt>
                <c:pt idx="315">
                  <c:v>3.488777777777778</c:v>
                </c:pt>
                <c:pt idx="316">
                  <c:v>3.444161111111112</c:v>
                </c:pt>
                <c:pt idx="317">
                  <c:v>3.391422222222222</c:v>
                </c:pt>
                <c:pt idx="318">
                  <c:v>3.32535</c:v>
                </c:pt>
                <c:pt idx="319">
                  <c:v>3.247322222222222</c:v>
                </c:pt>
                <c:pt idx="320">
                  <c:v>3.165022222222221</c:v>
                </c:pt>
                <c:pt idx="321">
                  <c:v>3.081161111111111</c:v>
                </c:pt>
                <c:pt idx="322">
                  <c:v>3.00095</c:v>
                </c:pt>
                <c:pt idx="323">
                  <c:v>2.92195</c:v>
                </c:pt>
                <c:pt idx="324">
                  <c:v>2.842833333333333</c:v>
                </c:pt>
                <c:pt idx="325">
                  <c:v>2.748805555555555</c:v>
                </c:pt>
                <c:pt idx="326">
                  <c:v>2.654522222222222</c:v>
                </c:pt>
                <c:pt idx="327">
                  <c:v>2.568377777777778</c:v>
                </c:pt>
                <c:pt idx="328">
                  <c:v>2.481594444444445</c:v>
                </c:pt>
                <c:pt idx="329">
                  <c:v>2.414583333333334</c:v>
                </c:pt>
                <c:pt idx="330">
                  <c:v>2.3543</c:v>
                </c:pt>
                <c:pt idx="331">
                  <c:v>2.3005</c:v>
                </c:pt>
                <c:pt idx="332">
                  <c:v>2.246444444444444</c:v>
                </c:pt>
                <c:pt idx="333">
                  <c:v>2.202494444444444</c:v>
                </c:pt>
                <c:pt idx="334">
                  <c:v>2.162888888888888</c:v>
                </c:pt>
                <c:pt idx="335">
                  <c:v>2.126661111111111</c:v>
                </c:pt>
                <c:pt idx="336">
                  <c:v>2.094733333333333</c:v>
                </c:pt>
                <c:pt idx="337">
                  <c:v>2.058627777777777</c:v>
                </c:pt>
                <c:pt idx="338">
                  <c:v>2.017722222222222</c:v>
                </c:pt>
                <c:pt idx="339">
                  <c:v>1.984983333333334</c:v>
                </c:pt>
                <c:pt idx="340">
                  <c:v>1.965572222222222</c:v>
                </c:pt>
                <c:pt idx="341">
                  <c:v>1.964611111111111</c:v>
                </c:pt>
                <c:pt idx="342">
                  <c:v>1.944811111111111</c:v>
                </c:pt>
                <c:pt idx="343">
                  <c:v>1.910916666666666</c:v>
                </c:pt>
                <c:pt idx="344">
                  <c:v>1.8717</c:v>
                </c:pt>
                <c:pt idx="345">
                  <c:v>1.811466666666666</c:v>
                </c:pt>
                <c:pt idx="346">
                  <c:v>1.750605555555555</c:v>
                </c:pt>
                <c:pt idx="347">
                  <c:v>1.678144444444444</c:v>
                </c:pt>
                <c:pt idx="348">
                  <c:v>1.60825</c:v>
                </c:pt>
                <c:pt idx="349">
                  <c:v>1.53658888888889</c:v>
                </c:pt>
                <c:pt idx="350">
                  <c:v>1.457655555555555</c:v>
                </c:pt>
                <c:pt idx="351">
                  <c:v>1.375511111111111</c:v>
                </c:pt>
                <c:pt idx="352">
                  <c:v>1.30318888888889</c:v>
                </c:pt>
                <c:pt idx="353">
                  <c:v>1.250433333333333</c:v>
                </c:pt>
                <c:pt idx="354">
                  <c:v>1.205572222222222</c:v>
                </c:pt>
                <c:pt idx="355">
                  <c:v>1.159222222222222</c:v>
                </c:pt>
                <c:pt idx="356">
                  <c:v>1.102866666666666</c:v>
                </c:pt>
                <c:pt idx="357">
                  <c:v>1.040138888888888</c:v>
                </c:pt>
                <c:pt idx="358">
                  <c:v>0.981366666666667</c:v>
                </c:pt>
                <c:pt idx="359">
                  <c:v>0.923222222222222</c:v>
                </c:pt>
                <c:pt idx="360">
                  <c:v>0.854305555555555</c:v>
                </c:pt>
                <c:pt idx="361">
                  <c:v>0.798405555555555</c:v>
                </c:pt>
                <c:pt idx="362">
                  <c:v>0.768222222222222</c:v>
                </c:pt>
                <c:pt idx="363">
                  <c:v>0.762544444444444</c:v>
                </c:pt>
                <c:pt idx="364">
                  <c:v>0.795166666666667</c:v>
                </c:pt>
                <c:pt idx="365">
                  <c:v>0.829211111111111</c:v>
                </c:pt>
                <c:pt idx="366">
                  <c:v>0.864733333333333</c:v>
                </c:pt>
                <c:pt idx="367">
                  <c:v>0.898872222222222</c:v>
                </c:pt>
                <c:pt idx="368">
                  <c:v>0.918255555555556</c:v>
                </c:pt>
                <c:pt idx="369">
                  <c:v>0.93915</c:v>
                </c:pt>
                <c:pt idx="370">
                  <c:v>0.957133333333334</c:v>
                </c:pt>
                <c:pt idx="371">
                  <c:v>0.972638888888889</c:v>
                </c:pt>
                <c:pt idx="372">
                  <c:v>0.985061111111111</c:v>
                </c:pt>
                <c:pt idx="373">
                  <c:v>1.010455555555555</c:v>
                </c:pt>
                <c:pt idx="374">
                  <c:v>1.062427777777778</c:v>
                </c:pt>
                <c:pt idx="375">
                  <c:v>1.123916666666667</c:v>
                </c:pt>
                <c:pt idx="376">
                  <c:v>1.210422222222222</c:v>
                </c:pt>
                <c:pt idx="377">
                  <c:v>1.301216666666666</c:v>
                </c:pt>
                <c:pt idx="378">
                  <c:v>1.390472222222222</c:v>
                </c:pt>
                <c:pt idx="379">
                  <c:v>1.474355555555556</c:v>
                </c:pt>
                <c:pt idx="380">
                  <c:v>1.559344444444445</c:v>
                </c:pt>
                <c:pt idx="381">
                  <c:v>1.627516666666667</c:v>
                </c:pt>
                <c:pt idx="382">
                  <c:v>1.702977777777778</c:v>
                </c:pt>
                <c:pt idx="383">
                  <c:v>1.772083333333333</c:v>
                </c:pt>
                <c:pt idx="384">
                  <c:v>1.835461111111111</c:v>
                </c:pt>
                <c:pt idx="385">
                  <c:v>1.878433333333333</c:v>
                </c:pt>
                <c:pt idx="386">
                  <c:v>1.895944444444445</c:v>
                </c:pt>
                <c:pt idx="387">
                  <c:v>1.899716666666667</c:v>
                </c:pt>
                <c:pt idx="388">
                  <c:v>1.893611111111111</c:v>
                </c:pt>
                <c:pt idx="389">
                  <c:v>1.879055555555555</c:v>
                </c:pt>
                <c:pt idx="390">
                  <c:v>1.856683333333334</c:v>
                </c:pt>
                <c:pt idx="391">
                  <c:v>1.81443888888889</c:v>
                </c:pt>
                <c:pt idx="392">
                  <c:v>1.762444444444444</c:v>
                </c:pt>
                <c:pt idx="393">
                  <c:v>1.705272222222222</c:v>
                </c:pt>
                <c:pt idx="394">
                  <c:v>1.668161111111111</c:v>
                </c:pt>
                <c:pt idx="395">
                  <c:v>1.650594444444445</c:v>
                </c:pt>
                <c:pt idx="396">
                  <c:v>1.618277777777777</c:v>
                </c:pt>
                <c:pt idx="397">
                  <c:v>1.590716666666667</c:v>
                </c:pt>
                <c:pt idx="398">
                  <c:v>1.559355555555555</c:v>
                </c:pt>
                <c:pt idx="399">
                  <c:v>1.55388888888889</c:v>
                </c:pt>
                <c:pt idx="400">
                  <c:v>1.560661111111111</c:v>
                </c:pt>
                <c:pt idx="401">
                  <c:v>1.576961111111111</c:v>
                </c:pt>
                <c:pt idx="402">
                  <c:v>1.616011111111111</c:v>
                </c:pt>
                <c:pt idx="403">
                  <c:v>1.664644444444444</c:v>
                </c:pt>
                <c:pt idx="404">
                  <c:v>1.71185</c:v>
                </c:pt>
                <c:pt idx="405">
                  <c:v>1.757933333333333</c:v>
                </c:pt>
                <c:pt idx="406">
                  <c:v>1.7983</c:v>
                </c:pt>
                <c:pt idx="407">
                  <c:v>1.827222222222222</c:v>
                </c:pt>
                <c:pt idx="408">
                  <c:v>1.837944444444444</c:v>
                </c:pt>
                <c:pt idx="409">
                  <c:v>1.847366666666667</c:v>
                </c:pt>
                <c:pt idx="410">
                  <c:v>1.840927777777778</c:v>
                </c:pt>
                <c:pt idx="411">
                  <c:v>1.824833333333333</c:v>
                </c:pt>
                <c:pt idx="412">
                  <c:v>1.803544444444444</c:v>
                </c:pt>
                <c:pt idx="413">
                  <c:v>1.783977777777778</c:v>
                </c:pt>
                <c:pt idx="414">
                  <c:v>1.774405555555556</c:v>
                </c:pt>
                <c:pt idx="415">
                  <c:v>1.752983333333333</c:v>
                </c:pt>
                <c:pt idx="416">
                  <c:v>1.732966666666667</c:v>
                </c:pt>
                <c:pt idx="417">
                  <c:v>1.720416666666667</c:v>
                </c:pt>
                <c:pt idx="418">
                  <c:v>1.701422222222222</c:v>
                </c:pt>
                <c:pt idx="419">
                  <c:v>1.67798888888889</c:v>
                </c:pt>
                <c:pt idx="420">
                  <c:v>1.655355555555555</c:v>
                </c:pt>
                <c:pt idx="421">
                  <c:v>1.626133333333333</c:v>
                </c:pt>
                <c:pt idx="422">
                  <c:v>1.611422222222222</c:v>
                </c:pt>
                <c:pt idx="423">
                  <c:v>1.590527777777778</c:v>
                </c:pt>
                <c:pt idx="424">
                  <c:v>1.547627777777778</c:v>
                </c:pt>
                <c:pt idx="425">
                  <c:v>1.479194444444445</c:v>
                </c:pt>
                <c:pt idx="426">
                  <c:v>1.41138888888889</c:v>
                </c:pt>
                <c:pt idx="427">
                  <c:v>1.343827777777778</c:v>
                </c:pt>
                <c:pt idx="428">
                  <c:v>1.288294444444444</c:v>
                </c:pt>
                <c:pt idx="429">
                  <c:v>1.240305555555556</c:v>
                </c:pt>
                <c:pt idx="430">
                  <c:v>1.185116666666667</c:v>
                </c:pt>
                <c:pt idx="431">
                  <c:v>1.138433333333333</c:v>
                </c:pt>
                <c:pt idx="432">
                  <c:v>1.087022222222222</c:v>
                </c:pt>
                <c:pt idx="433">
                  <c:v>1.0241</c:v>
                </c:pt>
                <c:pt idx="434">
                  <c:v>0.976483333333333</c:v>
                </c:pt>
                <c:pt idx="435">
                  <c:v>0.929344444444444</c:v>
                </c:pt>
                <c:pt idx="436">
                  <c:v>0.885961111111111</c:v>
                </c:pt>
                <c:pt idx="437">
                  <c:v>0.827855555555556</c:v>
                </c:pt>
                <c:pt idx="438">
                  <c:v>0.781944444444444</c:v>
                </c:pt>
                <c:pt idx="439">
                  <c:v>0.742983333333333</c:v>
                </c:pt>
                <c:pt idx="440">
                  <c:v>0.710644444444444</c:v>
                </c:pt>
                <c:pt idx="441">
                  <c:v>0.701422222222222</c:v>
                </c:pt>
                <c:pt idx="442">
                  <c:v>0.706838888888889</c:v>
                </c:pt>
                <c:pt idx="443">
                  <c:v>0.722455555555556</c:v>
                </c:pt>
                <c:pt idx="444">
                  <c:v>0.744688888888889</c:v>
                </c:pt>
                <c:pt idx="445">
                  <c:v>0.7909</c:v>
                </c:pt>
                <c:pt idx="446">
                  <c:v>0.836066666666667</c:v>
                </c:pt>
                <c:pt idx="447">
                  <c:v>0.898411111111111</c:v>
                </c:pt>
                <c:pt idx="448">
                  <c:v>0.980916666666667</c:v>
                </c:pt>
                <c:pt idx="449">
                  <c:v>1.084455555555556</c:v>
                </c:pt>
                <c:pt idx="450">
                  <c:v>1.18963888888889</c:v>
                </c:pt>
                <c:pt idx="451">
                  <c:v>1.300466666666667</c:v>
                </c:pt>
                <c:pt idx="452">
                  <c:v>1.39945</c:v>
                </c:pt>
                <c:pt idx="453">
                  <c:v>1.480077777777777</c:v>
                </c:pt>
                <c:pt idx="454">
                  <c:v>1.552455555555556</c:v>
                </c:pt>
                <c:pt idx="455">
                  <c:v>1.636333333333333</c:v>
                </c:pt>
                <c:pt idx="456">
                  <c:v>1.723905555555556</c:v>
                </c:pt>
                <c:pt idx="457">
                  <c:v>1.811005555555556</c:v>
                </c:pt>
                <c:pt idx="458">
                  <c:v>1.90115</c:v>
                </c:pt>
                <c:pt idx="459">
                  <c:v>1.981027777777778</c:v>
                </c:pt>
                <c:pt idx="460">
                  <c:v>2.052744444444444</c:v>
                </c:pt>
                <c:pt idx="461">
                  <c:v>2.126116666666666</c:v>
                </c:pt>
                <c:pt idx="462">
                  <c:v>2.188166666666666</c:v>
                </c:pt>
                <c:pt idx="463">
                  <c:v>2.22185</c:v>
                </c:pt>
                <c:pt idx="464">
                  <c:v>2.243794444444444</c:v>
                </c:pt>
                <c:pt idx="465">
                  <c:v>2.252122222222222</c:v>
                </c:pt>
                <c:pt idx="466">
                  <c:v>2.241350000000001</c:v>
                </c:pt>
                <c:pt idx="467">
                  <c:v>2.213366666666666</c:v>
                </c:pt>
                <c:pt idx="468">
                  <c:v>2.182283333333333</c:v>
                </c:pt>
                <c:pt idx="469">
                  <c:v>2.144394444444444</c:v>
                </c:pt>
                <c:pt idx="470">
                  <c:v>2.118533333333334</c:v>
                </c:pt>
                <c:pt idx="471">
                  <c:v>2.113305555555556</c:v>
                </c:pt>
                <c:pt idx="472">
                  <c:v>2.114683333333334</c:v>
                </c:pt>
                <c:pt idx="473">
                  <c:v>2.116811111111111</c:v>
                </c:pt>
                <c:pt idx="474">
                  <c:v>2.134083333333333</c:v>
                </c:pt>
                <c:pt idx="475">
                  <c:v>2.150555555555555</c:v>
                </c:pt>
                <c:pt idx="476">
                  <c:v>2.158627777777777</c:v>
                </c:pt>
                <c:pt idx="477">
                  <c:v>2.164366666666667</c:v>
                </c:pt>
                <c:pt idx="478">
                  <c:v>2.1713</c:v>
                </c:pt>
                <c:pt idx="479">
                  <c:v>2.187516666666666</c:v>
                </c:pt>
                <c:pt idx="480">
                  <c:v>2.215755555555555</c:v>
                </c:pt>
                <c:pt idx="481">
                  <c:v>2.244388888888889</c:v>
                </c:pt>
                <c:pt idx="482">
                  <c:v>2.286616666666667</c:v>
                </c:pt>
                <c:pt idx="483">
                  <c:v>2.325577777777777</c:v>
                </c:pt>
                <c:pt idx="484">
                  <c:v>2.361472222222223</c:v>
                </c:pt>
                <c:pt idx="485">
                  <c:v>2.387311111111111</c:v>
                </c:pt>
                <c:pt idx="486">
                  <c:v>2.406311111111111</c:v>
                </c:pt>
                <c:pt idx="487">
                  <c:v>2.426488888888888</c:v>
                </c:pt>
                <c:pt idx="488">
                  <c:v>2.438911111111111</c:v>
                </c:pt>
                <c:pt idx="489">
                  <c:v>2.439805555555555</c:v>
                </c:pt>
                <c:pt idx="490">
                  <c:v>2.440083333333333</c:v>
                </c:pt>
                <c:pt idx="491">
                  <c:v>2.440244444444445</c:v>
                </c:pt>
                <c:pt idx="492">
                  <c:v>2.443072222222222</c:v>
                </c:pt>
                <c:pt idx="493">
                  <c:v>2.450011111111111</c:v>
                </c:pt>
                <c:pt idx="494">
                  <c:v>2.463205555555556</c:v>
                </c:pt>
                <c:pt idx="495">
                  <c:v>2.497483333333333</c:v>
                </c:pt>
                <c:pt idx="496">
                  <c:v>2.54113888888889</c:v>
                </c:pt>
                <c:pt idx="497">
                  <c:v>2.581022222222222</c:v>
                </c:pt>
                <c:pt idx="498">
                  <c:v>2.591772222222223</c:v>
                </c:pt>
                <c:pt idx="499">
                  <c:v>2.599194444444445</c:v>
                </c:pt>
                <c:pt idx="500">
                  <c:v>2.592361111111111</c:v>
                </c:pt>
                <c:pt idx="501">
                  <c:v>2.565016666666667</c:v>
                </c:pt>
                <c:pt idx="502">
                  <c:v>2.533377777777777</c:v>
                </c:pt>
                <c:pt idx="503">
                  <c:v>2.510588888888888</c:v>
                </c:pt>
                <c:pt idx="504">
                  <c:v>2.492711111111111</c:v>
                </c:pt>
                <c:pt idx="505">
                  <c:v>2.474600000000001</c:v>
                </c:pt>
                <c:pt idx="506">
                  <c:v>2.459016666666667</c:v>
                </c:pt>
                <c:pt idx="507">
                  <c:v>2.444533333333334</c:v>
                </c:pt>
                <c:pt idx="508">
                  <c:v>2.420655555555556</c:v>
                </c:pt>
                <c:pt idx="509">
                  <c:v>2.394238888888887</c:v>
                </c:pt>
                <c:pt idx="510">
                  <c:v>2.350494444444445</c:v>
                </c:pt>
                <c:pt idx="511">
                  <c:v>2.288805555555556</c:v>
                </c:pt>
                <c:pt idx="512">
                  <c:v>2.218655555555555</c:v>
                </c:pt>
                <c:pt idx="513">
                  <c:v>2.135711111111111</c:v>
                </c:pt>
                <c:pt idx="514">
                  <c:v>2.069883333333333</c:v>
                </c:pt>
                <c:pt idx="515">
                  <c:v>2.011344444444445</c:v>
                </c:pt>
                <c:pt idx="516">
                  <c:v>1.973238888888889</c:v>
                </c:pt>
                <c:pt idx="517">
                  <c:v>1.941172222222222</c:v>
                </c:pt>
                <c:pt idx="518">
                  <c:v>1.931244444444445</c:v>
                </c:pt>
                <c:pt idx="519">
                  <c:v>1.914738888888889</c:v>
                </c:pt>
                <c:pt idx="520">
                  <c:v>1.909911111111112</c:v>
                </c:pt>
                <c:pt idx="521">
                  <c:v>1.909305555555556</c:v>
                </c:pt>
                <c:pt idx="522">
                  <c:v>1.926044444444444</c:v>
                </c:pt>
                <c:pt idx="523">
                  <c:v>1.959222222222222</c:v>
                </c:pt>
                <c:pt idx="524">
                  <c:v>1.988627777777778</c:v>
                </c:pt>
                <c:pt idx="525">
                  <c:v>2.010133333333333</c:v>
                </c:pt>
                <c:pt idx="526">
                  <c:v>2.007333333333333</c:v>
                </c:pt>
                <c:pt idx="527">
                  <c:v>1.995233333333333</c:v>
                </c:pt>
                <c:pt idx="528">
                  <c:v>1.97873888888889</c:v>
                </c:pt>
                <c:pt idx="529">
                  <c:v>1.954494444444444</c:v>
                </c:pt>
                <c:pt idx="530">
                  <c:v>1.947461111111111</c:v>
                </c:pt>
                <c:pt idx="531">
                  <c:v>1.938555555555555</c:v>
                </c:pt>
                <c:pt idx="532">
                  <c:v>1.9314</c:v>
                </c:pt>
                <c:pt idx="533">
                  <c:v>1.936133333333333</c:v>
                </c:pt>
                <c:pt idx="534">
                  <c:v>1.965211111111111</c:v>
                </c:pt>
                <c:pt idx="535">
                  <c:v>2.009966666666667</c:v>
                </c:pt>
                <c:pt idx="536">
                  <c:v>2.06815</c:v>
                </c:pt>
                <c:pt idx="537">
                  <c:v>2.123772222222222</c:v>
                </c:pt>
                <c:pt idx="538">
                  <c:v>2.176277777777778</c:v>
                </c:pt>
                <c:pt idx="539">
                  <c:v>2.234311111111111</c:v>
                </c:pt>
                <c:pt idx="540">
                  <c:v>2.305511111111111</c:v>
                </c:pt>
                <c:pt idx="541">
                  <c:v>2.379872222222222</c:v>
                </c:pt>
                <c:pt idx="542">
                  <c:v>2.4547</c:v>
                </c:pt>
                <c:pt idx="543">
                  <c:v>2.524966666666666</c:v>
                </c:pt>
                <c:pt idx="544">
                  <c:v>2.573027777777777</c:v>
                </c:pt>
                <c:pt idx="545">
                  <c:v>2.595883333333334</c:v>
                </c:pt>
                <c:pt idx="546">
                  <c:v>2.605066666666667</c:v>
                </c:pt>
                <c:pt idx="547">
                  <c:v>2.599072222222222</c:v>
                </c:pt>
                <c:pt idx="548">
                  <c:v>2.586705555555556</c:v>
                </c:pt>
                <c:pt idx="549">
                  <c:v>2.576533333333333</c:v>
                </c:pt>
                <c:pt idx="550">
                  <c:v>2.55795</c:v>
                </c:pt>
                <c:pt idx="551">
                  <c:v>2.525622222222222</c:v>
                </c:pt>
                <c:pt idx="552">
                  <c:v>2.488683333333333</c:v>
                </c:pt>
                <c:pt idx="553">
                  <c:v>2.454111111111111</c:v>
                </c:pt>
                <c:pt idx="554">
                  <c:v>2.4327</c:v>
                </c:pt>
                <c:pt idx="555">
                  <c:v>2.411166666666667</c:v>
                </c:pt>
                <c:pt idx="556">
                  <c:v>2.38125</c:v>
                </c:pt>
                <c:pt idx="557">
                  <c:v>2.358194444444445</c:v>
                </c:pt>
                <c:pt idx="558">
                  <c:v>2.340805555555556</c:v>
                </c:pt>
                <c:pt idx="559">
                  <c:v>2.321955555555556</c:v>
                </c:pt>
                <c:pt idx="560">
                  <c:v>2.308961111111111</c:v>
                </c:pt>
                <c:pt idx="561">
                  <c:v>2.298322222222222</c:v>
                </c:pt>
                <c:pt idx="562">
                  <c:v>2.307872222222223</c:v>
                </c:pt>
                <c:pt idx="563">
                  <c:v>2.341272222222222</c:v>
                </c:pt>
                <c:pt idx="564">
                  <c:v>2.379788888888888</c:v>
                </c:pt>
                <c:pt idx="565">
                  <c:v>2.423455555555555</c:v>
                </c:pt>
                <c:pt idx="566">
                  <c:v>2.451561111111111</c:v>
                </c:pt>
                <c:pt idx="567">
                  <c:v>2.479116666666667</c:v>
                </c:pt>
                <c:pt idx="568">
                  <c:v>2.497533333333334</c:v>
                </c:pt>
                <c:pt idx="569">
                  <c:v>2.514838888888888</c:v>
                </c:pt>
                <c:pt idx="570">
                  <c:v>2.523311111111111</c:v>
                </c:pt>
                <c:pt idx="571">
                  <c:v>2.536255555555555</c:v>
                </c:pt>
                <c:pt idx="572">
                  <c:v>2.544605555555556</c:v>
                </c:pt>
                <c:pt idx="573">
                  <c:v>2.560533333333333</c:v>
                </c:pt>
                <c:pt idx="574">
                  <c:v>2.580255555555556</c:v>
                </c:pt>
                <c:pt idx="575">
                  <c:v>2.604033333333334</c:v>
                </c:pt>
                <c:pt idx="576">
                  <c:v>2.613294444444444</c:v>
                </c:pt>
                <c:pt idx="577">
                  <c:v>2.615061111111111</c:v>
                </c:pt>
                <c:pt idx="578">
                  <c:v>2.605422222222222</c:v>
                </c:pt>
                <c:pt idx="579">
                  <c:v>2.6021</c:v>
                </c:pt>
                <c:pt idx="580">
                  <c:v>2.592622222222222</c:v>
                </c:pt>
                <c:pt idx="581">
                  <c:v>2.564833333333334</c:v>
                </c:pt>
                <c:pt idx="582">
                  <c:v>2.533305555555556</c:v>
                </c:pt>
                <c:pt idx="583">
                  <c:v>2.499616666666666</c:v>
                </c:pt>
                <c:pt idx="584">
                  <c:v>2.47215</c:v>
                </c:pt>
                <c:pt idx="585">
                  <c:v>2.453766666666666</c:v>
                </c:pt>
                <c:pt idx="586">
                  <c:v>2.429916666666667</c:v>
                </c:pt>
                <c:pt idx="587">
                  <c:v>2.3877</c:v>
                </c:pt>
                <c:pt idx="588">
                  <c:v>2.334105555555556</c:v>
                </c:pt>
                <c:pt idx="589">
                  <c:v>2.284155555555555</c:v>
                </c:pt>
                <c:pt idx="590">
                  <c:v>2.239744444444445</c:v>
                </c:pt>
                <c:pt idx="591">
                  <c:v>2.226116666666666</c:v>
                </c:pt>
                <c:pt idx="592">
                  <c:v>2.235838888888888</c:v>
                </c:pt>
                <c:pt idx="593">
                  <c:v>2.272183333333333</c:v>
                </c:pt>
                <c:pt idx="594">
                  <c:v>2.336777777777778</c:v>
                </c:pt>
                <c:pt idx="595">
                  <c:v>2.4088</c:v>
                </c:pt>
                <c:pt idx="596">
                  <c:v>2.475777777777777</c:v>
                </c:pt>
                <c:pt idx="597">
                  <c:v>2.521972222222222</c:v>
                </c:pt>
                <c:pt idx="598">
                  <c:v>2.551594444444445</c:v>
                </c:pt>
                <c:pt idx="599">
                  <c:v>2.567627777777778</c:v>
                </c:pt>
                <c:pt idx="600">
                  <c:v>2.569188888888889</c:v>
                </c:pt>
                <c:pt idx="601">
                  <c:v>2.576627777777778</c:v>
                </c:pt>
                <c:pt idx="602">
                  <c:v>2.576577777777778</c:v>
                </c:pt>
                <c:pt idx="603">
                  <c:v>2.576727777777777</c:v>
                </c:pt>
                <c:pt idx="604">
                  <c:v>2.550861111111111</c:v>
                </c:pt>
                <c:pt idx="605">
                  <c:v>2.502438888888888</c:v>
                </c:pt>
                <c:pt idx="606">
                  <c:v>2.438733333333334</c:v>
                </c:pt>
                <c:pt idx="607">
                  <c:v>2.366822222222222</c:v>
                </c:pt>
                <c:pt idx="608">
                  <c:v>2.278766666666667</c:v>
                </c:pt>
                <c:pt idx="609">
                  <c:v>2.202255555555556</c:v>
                </c:pt>
                <c:pt idx="610">
                  <c:v>2.140972222222222</c:v>
                </c:pt>
                <c:pt idx="611">
                  <c:v>2.103583333333334</c:v>
                </c:pt>
                <c:pt idx="612">
                  <c:v>2.058605555555556</c:v>
                </c:pt>
                <c:pt idx="613">
                  <c:v>2.014538888888889</c:v>
                </c:pt>
                <c:pt idx="614">
                  <c:v>1.974566666666667</c:v>
                </c:pt>
                <c:pt idx="615">
                  <c:v>1.928855555555555</c:v>
                </c:pt>
                <c:pt idx="616">
                  <c:v>1.880583333333333</c:v>
                </c:pt>
                <c:pt idx="617">
                  <c:v>1.835722222222222</c:v>
                </c:pt>
                <c:pt idx="618">
                  <c:v>1.794133333333333</c:v>
                </c:pt>
                <c:pt idx="619">
                  <c:v>1.775472222222222</c:v>
                </c:pt>
                <c:pt idx="620">
                  <c:v>1.78373888888889</c:v>
                </c:pt>
                <c:pt idx="621">
                  <c:v>1.793855555555555</c:v>
                </c:pt>
                <c:pt idx="622">
                  <c:v>1.819766666666667</c:v>
                </c:pt>
                <c:pt idx="623">
                  <c:v>1.84683888888889</c:v>
                </c:pt>
                <c:pt idx="624">
                  <c:v>1.892222222222222</c:v>
                </c:pt>
                <c:pt idx="625">
                  <c:v>1.939622222222222</c:v>
                </c:pt>
                <c:pt idx="626">
                  <c:v>2.003383333333333</c:v>
                </c:pt>
                <c:pt idx="627">
                  <c:v>2.067755555555555</c:v>
                </c:pt>
                <c:pt idx="628">
                  <c:v>2.1061</c:v>
                </c:pt>
                <c:pt idx="629">
                  <c:v>2.098094444444444</c:v>
                </c:pt>
                <c:pt idx="630">
                  <c:v>2.068444444444444</c:v>
                </c:pt>
                <c:pt idx="631">
                  <c:v>2.039133333333334</c:v>
                </c:pt>
                <c:pt idx="632">
                  <c:v>2.024733333333333</c:v>
                </c:pt>
                <c:pt idx="633">
                  <c:v>2.028516666666666</c:v>
                </c:pt>
                <c:pt idx="634">
                  <c:v>2.045411111111112</c:v>
                </c:pt>
                <c:pt idx="635">
                  <c:v>2.072727777777777</c:v>
                </c:pt>
                <c:pt idx="636">
                  <c:v>2.099138888888889</c:v>
                </c:pt>
                <c:pt idx="637">
                  <c:v>2.106611111111111</c:v>
                </c:pt>
                <c:pt idx="638">
                  <c:v>2.102655555555555</c:v>
                </c:pt>
                <c:pt idx="639">
                  <c:v>2.081533333333333</c:v>
                </c:pt>
                <c:pt idx="640">
                  <c:v>2.056305555555555</c:v>
                </c:pt>
                <c:pt idx="641">
                  <c:v>2.040955555555556</c:v>
                </c:pt>
                <c:pt idx="642">
                  <c:v>2.030083333333333</c:v>
                </c:pt>
                <c:pt idx="643">
                  <c:v>2.020844444444445</c:v>
                </c:pt>
                <c:pt idx="644">
                  <c:v>2.002183333333333</c:v>
                </c:pt>
                <c:pt idx="645">
                  <c:v>1.981833333333333</c:v>
                </c:pt>
                <c:pt idx="646">
                  <c:v>1.974483333333333</c:v>
                </c:pt>
                <c:pt idx="647">
                  <c:v>1.968555555555556</c:v>
                </c:pt>
                <c:pt idx="648">
                  <c:v>1.963372222222222</c:v>
                </c:pt>
                <c:pt idx="649">
                  <c:v>1.953933333333333</c:v>
                </c:pt>
                <c:pt idx="650">
                  <c:v>1.939305555555555</c:v>
                </c:pt>
                <c:pt idx="651">
                  <c:v>1.910483333333333</c:v>
                </c:pt>
                <c:pt idx="652">
                  <c:v>1.8678</c:v>
                </c:pt>
                <c:pt idx="653">
                  <c:v>1.798138888888888</c:v>
                </c:pt>
                <c:pt idx="654">
                  <c:v>1.710716666666667</c:v>
                </c:pt>
                <c:pt idx="655">
                  <c:v>1.609894444444444</c:v>
                </c:pt>
                <c:pt idx="656">
                  <c:v>1.500561111111111</c:v>
                </c:pt>
                <c:pt idx="657">
                  <c:v>1.40308888888889</c:v>
                </c:pt>
                <c:pt idx="658">
                  <c:v>1.309783333333333</c:v>
                </c:pt>
                <c:pt idx="659">
                  <c:v>1.221683333333333</c:v>
                </c:pt>
                <c:pt idx="660">
                  <c:v>1.147927777777778</c:v>
                </c:pt>
                <c:pt idx="661">
                  <c:v>1.095283333333333</c:v>
                </c:pt>
                <c:pt idx="662">
                  <c:v>1.06303888888889</c:v>
                </c:pt>
                <c:pt idx="663">
                  <c:v>1.057105555555556</c:v>
                </c:pt>
                <c:pt idx="664">
                  <c:v>1.080616666666667</c:v>
                </c:pt>
                <c:pt idx="665">
                  <c:v>1.113077777777778</c:v>
                </c:pt>
                <c:pt idx="666">
                  <c:v>1.167077777777778</c:v>
                </c:pt>
                <c:pt idx="667">
                  <c:v>1.233427777777778</c:v>
                </c:pt>
                <c:pt idx="668">
                  <c:v>1.295361111111111</c:v>
                </c:pt>
                <c:pt idx="669">
                  <c:v>1.34108888888889</c:v>
                </c:pt>
                <c:pt idx="670">
                  <c:v>1.37373888888889</c:v>
                </c:pt>
                <c:pt idx="671">
                  <c:v>1.391866666666667</c:v>
                </c:pt>
                <c:pt idx="672">
                  <c:v>1.404677777777778</c:v>
                </c:pt>
                <c:pt idx="673">
                  <c:v>1.403927777777777</c:v>
                </c:pt>
                <c:pt idx="674">
                  <c:v>1.400111111111111</c:v>
                </c:pt>
                <c:pt idx="675">
                  <c:v>1.394711111111111</c:v>
                </c:pt>
                <c:pt idx="676">
                  <c:v>1.398055555555556</c:v>
                </c:pt>
                <c:pt idx="677">
                  <c:v>1.400116666666667</c:v>
                </c:pt>
                <c:pt idx="678">
                  <c:v>1.4095</c:v>
                </c:pt>
                <c:pt idx="679">
                  <c:v>1.431411111111111</c:v>
                </c:pt>
                <c:pt idx="680">
                  <c:v>1.44345</c:v>
                </c:pt>
                <c:pt idx="681">
                  <c:v>1.448727777777778</c:v>
                </c:pt>
                <c:pt idx="682">
                  <c:v>1.430822222222222</c:v>
                </c:pt>
                <c:pt idx="683">
                  <c:v>1.39505</c:v>
                </c:pt>
                <c:pt idx="684">
                  <c:v>1.347016666666666</c:v>
                </c:pt>
                <c:pt idx="685">
                  <c:v>1.275544444444444</c:v>
                </c:pt>
                <c:pt idx="686">
                  <c:v>1.215255555555556</c:v>
                </c:pt>
                <c:pt idx="687">
                  <c:v>1.160977777777778</c:v>
                </c:pt>
                <c:pt idx="688">
                  <c:v>1.125105555555556</c:v>
                </c:pt>
                <c:pt idx="689">
                  <c:v>1.091383333333333</c:v>
                </c:pt>
                <c:pt idx="690">
                  <c:v>1.066861111111111</c:v>
                </c:pt>
                <c:pt idx="691">
                  <c:v>1.033083333333333</c:v>
                </c:pt>
                <c:pt idx="692">
                  <c:v>0.9989</c:v>
                </c:pt>
                <c:pt idx="693">
                  <c:v>0.9673</c:v>
                </c:pt>
                <c:pt idx="694">
                  <c:v>0.942111111111111</c:v>
                </c:pt>
                <c:pt idx="695">
                  <c:v>0.905305555555555</c:v>
                </c:pt>
                <c:pt idx="696">
                  <c:v>0.858294444444444</c:v>
                </c:pt>
                <c:pt idx="697">
                  <c:v>0.792227777777778</c:v>
                </c:pt>
                <c:pt idx="698">
                  <c:v>0.7154</c:v>
                </c:pt>
                <c:pt idx="699">
                  <c:v>0.638988888888889</c:v>
                </c:pt>
                <c:pt idx="700">
                  <c:v>0.574083333333333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7335752"/>
        <c:axId val="507341272"/>
      </c:lineChart>
      <c:catAx>
        <c:axId val="507335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>
                    <a:latin typeface="Times New Roman"/>
                    <a:cs typeface="Times New Roman"/>
                  </a:rPr>
                  <a:t>Time Since Stimulus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507341272"/>
        <c:crosses val="autoZero"/>
        <c:auto val="1"/>
        <c:lblAlgn val="ctr"/>
        <c:lblOffset val="100"/>
        <c:tickLblSkip val="100"/>
        <c:tickMarkSkip val="100"/>
        <c:noMultiLvlLbl val="0"/>
      </c:catAx>
      <c:valAx>
        <c:axId val="5073412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>
                    <a:latin typeface="Times New Roman"/>
                    <a:cs typeface="Times New Roman"/>
                  </a:rPr>
                  <a:t>Electrical</a:t>
                </a:r>
                <a:r>
                  <a:rPr lang="en-US" sz="2000" baseline="0">
                    <a:latin typeface="Times New Roman"/>
                    <a:cs typeface="Times New Roman"/>
                  </a:rPr>
                  <a:t> Potential</a:t>
                </a:r>
                <a:endParaRPr lang="en-US" sz="2000">
                  <a:latin typeface="Times New Roman"/>
                  <a:cs typeface="Times New Roman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07335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fcz!$A$81</c:f>
              <c:strCache>
                <c:ptCount val="1"/>
                <c:pt idx="0">
                  <c:v>Associative</c:v>
                </c:pt>
              </c:strCache>
            </c:strRef>
          </c:tx>
          <c:marker>
            <c:symbol val="none"/>
          </c:marker>
          <c:val>
            <c:numRef>
              <c:f>fcz!$B$81:$AAA$81</c:f>
              <c:numCache>
                <c:formatCode>General</c:formatCode>
                <c:ptCount val="702"/>
                <c:pt idx="0">
                  <c:v>-0.112872222222222</c:v>
                </c:pt>
                <c:pt idx="1">
                  <c:v>-0.140683333333333</c:v>
                </c:pt>
                <c:pt idx="2">
                  <c:v>-0.183088888888889</c:v>
                </c:pt>
                <c:pt idx="3">
                  <c:v>-0.225433333333333</c:v>
                </c:pt>
                <c:pt idx="4">
                  <c:v>-0.264572222222222</c:v>
                </c:pt>
                <c:pt idx="5">
                  <c:v>-0.281194444444444</c:v>
                </c:pt>
                <c:pt idx="6">
                  <c:v>-0.2961</c:v>
                </c:pt>
                <c:pt idx="7">
                  <c:v>-0.310161111111111</c:v>
                </c:pt>
                <c:pt idx="8">
                  <c:v>-0.328038888888889</c:v>
                </c:pt>
                <c:pt idx="9">
                  <c:v>-0.349127777777778</c:v>
                </c:pt>
                <c:pt idx="10">
                  <c:v>-0.362033333333333</c:v>
                </c:pt>
                <c:pt idx="11">
                  <c:v>-0.356583333333333</c:v>
                </c:pt>
                <c:pt idx="12">
                  <c:v>-0.328616666666667</c:v>
                </c:pt>
                <c:pt idx="13">
                  <c:v>-0.275944444444444</c:v>
                </c:pt>
                <c:pt idx="14">
                  <c:v>-0.211422222222222</c:v>
                </c:pt>
                <c:pt idx="15">
                  <c:v>-0.123416666666667</c:v>
                </c:pt>
                <c:pt idx="16">
                  <c:v>-0.0497444444444444</c:v>
                </c:pt>
                <c:pt idx="17">
                  <c:v>0.0185277777777778</c:v>
                </c:pt>
                <c:pt idx="18">
                  <c:v>0.0798333333333333</c:v>
                </c:pt>
                <c:pt idx="19">
                  <c:v>0.129033333333333</c:v>
                </c:pt>
                <c:pt idx="20">
                  <c:v>0.156644444444444</c:v>
                </c:pt>
                <c:pt idx="21">
                  <c:v>0.187222222222222</c:v>
                </c:pt>
                <c:pt idx="22">
                  <c:v>0.226627777777778</c:v>
                </c:pt>
                <c:pt idx="23">
                  <c:v>0.245061111111111</c:v>
                </c:pt>
                <c:pt idx="24">
                  <c:v>0.272105555555556</c:v>
                </c:pt>
                <c:pt idx="25">
                  <c:v>0.295333333333333</c:v>
                </c:pt>
                <c:pt idx="26">
                  <c:v>0.329605555555555</c:v>
                </c:pt>
                <c:pt idx="27">
                  <c:v>0.382933333333333</c:v>
                </c:pt>
                <c:pt idx="28">
                  <c:v>0.450433333333333</c:v>
                </c:pt>
                <c:pt idx="29">
                  <c:v>0.524722222222222</c:v>
                </c:pt>
                <c:pt idx="30">
                  <c:v>0.577572222222222</c:v>
                </c:pt>
                <c:pt idx="31">
                  <c:v>0.600144444444444</c:v>
                </c:pt>
                <c:pt idx="32">
                  <c:v>0.611972222222222</c:v>
                </c:pt>
                <c:pt idx="33">
                  <c:v>0.637461111111111</c:v>
                </c:pt>
                <c:pt idx="34">
                  <c:v>0.666211111111111</c:v>
                </c:pt>
                <c:pt idx="35">
                  <c:v>0.684605555555555</c:v>
                </c:pt>
                <c:pt idx="36">
                  <c:v>0.696922222222222</c:v>
                </c:pt>
                <c:pt idx="37">
                  <c:v>0.706994444444444</c:v>
                </c:pt>
                <c:pt idx="38">
                  <c:v>0.71745</c:v>
                </c:pt>
                <c:pt idx="39">
                  <c:v>0.737238888888889</c:v>
                </c:pt>
                <c:pt idx="40">
                  <c:v>0.763983333333333</c:v>
                </c:pt>
                <c:pt idx="41">
                  <c:v>0.780205555555556</c:v>
                </c:pt>
                <c:pt idx="42">
                  <c:v>0.773688888888889</c:v>
                </c:pt>
                <c:pt idx="43">
                  <c:v>0.756783333333333</c:v>
                </c:pt>
                <c:pt idx="44">
                  <c:v>0.731561111111111</c:v>
                </c:pt>
                <c:pt idx="45">
                  <c:v>0.704444444444444</c:v>
                </c:pt>
                <c:pt idx="46">
                  <c:v>0.677683333333333</c:v>
                </c:pt>
                <c:pt idx="47">
                  <c:v>0.642422222222222</c:v>
                </c:pt>
                <c:pt idx="48">
                  <c:v>0.623922222222222</c:v>
                </c:pt>
                <c:pt idx="49">
                  <c:v>0.600472222222222</c:v>
                </c:pt>
                <c:pt idx="50">
                  <c:v>0.568944444444444</c:v>
                </c:pt>
                <c:pt idx="51">
                  <c:v>0.547877777777778</c:v>
                </c:pt>
                <c:pt idx="52">
                  <c:v>0.515616666666667</c:v>
                </c:pt>
                <c:pt idx="53">
                  <c:v>0.500811111111111</c:v>
                </c:pt>
                <c:pt idx="54">
                  <c:v>0.486277777777778</c:v>
                </c:pt>
                <c:pt idx="55">
                  <c:v>0.485705555555555</c:v>
                </c:pt>
                <c:pt idx="56">
                  <c:v>0.479677777777778</c:v>
                </c:pt>
                <c:pt idx="57">
                  <c:v>0.465872222222222</c:v>
                </c:pt>
                <c:pt idx="58">
                  <c:v>0.449783333333333</c:v>
                </c:pt>
                <c:pt idx="59">
                  <c:v>0.44775</c:v>
                </c:pt>
                <c:pt idx="60">
                  <c:v>0.4433</c:v>
                </c:pt>
                <c:pt idx="61">
                  <c:v>0.436472222222222</c:v>
                </c:pt>
                <c:pt idx="62">
                  <c:v>0.420555555555555</c:v>
                </c:pt>
                <c:pt idx="63">
                  <c:v>0.399066666666666</c:v>
                </c:pt>
                <c:pt idx="64">
                  <c:v>0.375088888888889</c:v>
                </c:pt>
                <c:pt idx="65">
                  <c:v>0.3689</c:v>
                </c:pt>
                <c:pt idx="66">
                  <c:v>0.376366666666667</c:v>
                </c:pt>
                <c:pt idx="67">
                  <c:v>0.392566666666666</c:v>
                </c:pt>
                <c:pt idx="68">
                  <c:v>0.409688888888889</c:v>
                </c:pt>
                <c:pt idx="69">
                  <c:v>0.424705555555555</c:v>
                </c:pt>
                <c:pt idx="70">
                  <c:v>0.440233333333333</c:v>
                </c:pt>
                <c:pt idx="71">
                  <c:v>0.451927777777778</c:v>
                </c:pt>
                <c:pt idx="72">
                  <c:v>0.473127777777778</c:v>
                </c:pt>
                <c:pt idx="73">
                  <c:v>0.504694444444444</c:v>
                </c:pt>
                <c:pt idx="74">
                  <c:v>0.521155555555556</c:v>
                </c:pt>
                <c:pt idx="75">
                  <c:v>0.544305555555555</c:v>
                </c:pt>
                <c:pt idx="76">
                  <c:v>0.575833333333333</c:v>
                </c:pt>
                <c:pt idx="77">
                  <c:v>0.611544444444445</c:v>
                </c:pt>
                <c:pt idx="78">
                  <c:v>0.640605555555555</c:v>
                </c:pt>
                <c:pt idx="79">
                  <c:v>0.668577777777778</c:v>
                </c:pt>
                <c:pt idx="80">
                  <c:v>0.700511111111111</c:v>
                </c:pt>
                <c:pt idx="81">
                  <c:v>0.731255555555555</c:v>
                </c:pt>
                <c:pt idx="82">
                  <c:v>0.751966666666666</c:v>
                </c:pt>
                <c:pt idx="83">
                  <c:v>0.7578</c:v>
                </c:pt>
                <c:pt idx="84">
                  <c:v>0.7557</c:v>
                </c:pt>
                <c:pt idx="85">
                  <c:v>0.736994444444444</c:v>
                </c:pt>
                <c:pt idx="86">
                  <c:v>0.726427777777778</c:v>
                </c:pt>
                <c:pt idx="87">
                  <c:v>0.734388888888889</c:v>
                </c:pt>
                <c:pt idx="88">
                  <c:v>0.745938888888889</c:v>
                </c:pt>
                <c:pt idx="89">
                  <c:v>0.747144444444445</c:v>
                </c:pt>
                <c:pt idx="90">
                  <c:v>0.719077777777777</c:v>
                </c:pt>
                <c:pt idx="91">
                  <c:v>0.689066666666666</c:v>
                </c:pt>
                <c:pt idx="92">
                  <c:v>0.635961111111111</c:v>
                </c:pt>
                <c:pt idx="93">
                  <c:v>0.58275</c:v>
                </c:pt>
                <c:pt idx="94">
                  <c:v>0.523566666666667</c:v>
                </c:pt>
                <c:pt idx="95">
                  <c:v>0.46515</c:v>
                </c:pt>
                <c:pt idx="96">
                  <c:v>0.420272222222222</c:v>
                </c:pt>
                <c:pt idx="97">
                  <c:v>0.381355555555556</c:v>
                </c:pt>
                <c:pt idx="98">
                  <c:v>0.355927777777778</c:v>
                </c:pt>
                <c:pt idx="99">
                  <c:v>0.327461111111111</c:v>
                </c:pt>
                <c:pt idx="100">
                  <c:v>0.318622222222222</c:v>
                </c:pt>
                <c:pt idx="101">
                  <c:v>0.317466666666667</c:v>
                </c:pt>
                <c:pt idx="102">
                  <c:v>0.3301</c:v>
                </c:pt>
                <c:pt idx="103">
                  <c:v>0.347227777777777</c:v>
                </c:pt>
                <c:pt idx="104">
                  <c:v>0.378822222222222</c:v>
                </c:pt>
                <c:pt idx="105">
                  <c:v>0.424716666666667</c:v>
                </c:pt>
                <c:pt idx="106">
                  <c:v>0.473538888888889</c:v>
                </c:pt>
                <c:pt idx="107">
                  <c:v>0.497516666666667</c:v>
                </c:pt>
                <c:pt idx="108">
                  <c:v>0.509172222222222</c:v>
                </c:pt>
                <c:pt idx="109">
                  <c:v>0.506238888888889</c:v>
                </c:pt>
                <c:pt idx="110">
                  <c:v>0.485688888888889</c:v>
                </c:pt>
                <c:pt idx="111">
                  <c:v>0.450122222222222</c:v>
                </c:pt>
                <c:pt idx="112">
                  <c:v>0.42305</c:v>
                </c:pt>
                <c:pt idx="113">
                  <c:v>0.369955555555555</c:v>
                </c:pt>
                <c:pt idx="114">
                  <c:v>0.341883333333333</c:v>
                </c:pt>
                <c:pt idx="115">
                  <c:v>0.308172222222222</c:v>
                </c:pt>
                <c:pt idx="116">
                  <c:v>0.27015</c:v>
                </c:pt>
                <c:pt idx="117">
                  <c:v>0.240588888888889</c:v>
                </c:pt>
                <c:pt idx="118">
                  <c:v>0.217572222222222</c:v>
                </c:pt>
                <c:pt idx="119">
                  <c:v>0.191361111111111</c:v>
                </c:pt>
                <c:pt idx="120">
                  <c:v>0.169416666666667</c:v>
                </c:pt>
                <c:pt idx="121">
                  <c:v>0.141038888888889</c:v>
                </c:pt>
                <c:pt idx="122">
                  <c:v>0.121211111111111</c:v>
                </c:pt>
                <c:pt idx="123">
                  <c:v>0.0981055555555555</c:v>
                </c:pt>
                <c:pt idx="124">
                  <c:v>0.0735722222222222</c:v>
                </c:pt>
                <c:pt idx="125">
                  <c:v>0.057</c:v>
                </c:pt>
                <c:pt idx="126">
                  <c:v>0.0573833333333333</c:v>
                </c:pt>
                <c:pt idx="127">
                  <c:v>0.0717555555555555</c:v>
                </c:pt>
                <c:pt idx="128">
                  <c:v>0.101661111111111</c:v>
                </c:pt>
                <c:pt idx="129">
                  <c:v>0.131333333333333</c:v>
                </c:pt>
                <c:pt idx="130">
                  <c:v>0.158183333333333</c:v>
                </c:pt>
                <c:pt idx="131">
                  <c:v>0.204366666666667</c:v>
                </c:pt>
                <c:pt idx="132">
                  <c:v>0.2555</c:v>
                </c:pt>
                <c:pt idx="133">
                  <c:v>0.313688888888889</c:v>
                </c:pt>
                <c:pt idx="134">
                  <c:v>0.39225</c:v>
                </c:pt>
                <c:pt idx="135">
                  <c:v>0.470666666666667</c:v>
                </c:pt>
                <c:pt idx="136">
                  <c:v>0.547688888888889</c:v>
                </c:pt>
                <c:pt idx="137">
                  <c:v>0.627994444444444</c:v>
                </c:pt>
                <c:pt idx="138">
                  <c:v>0.710855555555556</c:v>
                </c:pt>
                <c:pt idx="139">
                  <c:v>0.810416666666667</c:v>
                </c:pt>
                <c:pt idx="140">
                  <c:v>0.898583333333333</c:v>
                </c:pt>
                <c:pt idx="141">
                  <c:v>0.977494444444444</c:v>
                </c:pt>
                <c:pt idx="142">
                  <c:v>1.048888888888889</c:v>
                </c:pt>
                <c:pt idx="143">
                  <c:v>1.111527777777778</c:v>
                </c:pt>
                <c:pt idx="144">
                  <c:v>1.163211111111111</c:v>
                </c:pt>
                <c:pt idx="145">
                  <c:v>1.208833333333333</c:v>
                </c:pt>
                <c:pt idx="146">
                  <c:v>1.233294444444444</c:v>
                </c:pt>
                <c:pt idx="147">
                  <c:v>1.245666666666667</c:v>
                </c:pt>
                <c:pt idx="148">
                  <c:v>1.258461111111111</c:v>
                </c:pt>
                <c:pt idx="149">
                  <c:v>1.2758</c:v>
                </c:pt>
                <c:pt idx="150">
                  <c:v>1.309388888888889</c:v>
                </c:pt>
                <c:pt idx="151">
                  <c:v>1.352572222222222</c:v>
                </c:pt>
                <c:pt idx="152">
                  <c:v>1.391077777777778</c:v>
                </c:pt>
                <c:pt idx="153">
                  <c:v>1.422233333333333</c:v>
                </c:pt>
                <c:pt idx="154">
                  <c:v>1.440544444444445</c:v>
                </c:pt>
                <c:pt idx="155">
                  <c:v>1.471116666666667</c:v>
                </c:pt>
                <c:pt idx="156">
                  <c:v>1.524866666666667</c:v>
                </c:pt>
                <c:pt idx="157">
                  <c:v>1.586166666666667</c:v>
                </c:pt>
                <c:pt idx="158">
                  <c:v>1.646477777777777</c:v>
                </c:pt>
                <c:pt idx="159">
                  <c:v>1.715672222222222</c:v>
                </c:pt>
                <c:pt idx="160">
                  <c:v>1.766327777777778</c:v>
                </c:pt>
                <c:pt idx="161">
                  <c:v>1.807266666666667</c:v>
                </c:pt>
                <c:pt idx="162">
                  <c:v>1.847211111111111</c:v>
                </c:pt>
                <c:pt idx="163">
                  <c:v>1.878366666666667</c:v>
                </c:pt>
                <c:pt idx="164">
                  <c:v>1.90835</c:v>
                </c:pt>
                <c:pt idx="165">
                  <c:v>1.9327</c:v>
                </c:pt>
                <c:pt idx="166">
                  <c:v>1.962855555555555</c:v>
                </c:pt>
                <c:pt idx="167">
                  <c:v>1.991411111111111</c:v>
                </c:pt>
                <c:pt idx="168">
                  <c:v>2.027322222222222</c:v>
                </c:pt>
                <c:pt idx="169">
                  <c:v>2.05815</c:v>
                </c:pt>
                <c:pt idx="170">
                  <c:v>2.091805555555556</c:v>
                </c:pt>
                <c:pt idx="171">
                  <c:v>2.116727777777777</c:v>
                </c:pt>
                <c:pt idx="172">
                  <c:v>2.142338888888888</c:v>
                </c:pt>
                <c:pt idx="173">
                  <c:v>2.17696111111111</c:v>
                </c:pt>
                <c:pt idx="174">
                  <c:v>2.223144444444445</c:v>
                </c:pt>
                <c:pt idx="175">
                  <c:v>2.272066666666666</c:v>
                </c:pt>
                <c:pt idx="176">
                  <c:v>2.327538888888888</c:v>
                </c:pt>
                <c:pt idx="177">
                  <c:v>2.401411111111111</c:v>
                </c:pt>
                <c:pt idx="178">
                  <c:v>2.4779</c:v>
                </c:pt>
                <c:pt idx="179">
                  <c:v>2.561138888888888</c:v>
                </c:pt>
                <c:pt idx="180">
                  <c:v>2.643566666666666</c:v>
                </c:pt>
                <c:pt idx="181">
                  <c:v>2.732005555555555</c:v>
                </c:pt>
                <c:pt idx="182">
                  <c:v>2.802655555555556</c:v>
                </c:pt>
                <c:pt idx="183">
                  <c:v>2.879916666666666</c:v>
                </c:pt>
                <c:pt idx="184">
                  <c:v>2.960561111111111</c:v>
                </c:pt>
                <c:pt idx="185">
                  <c:v>3.043261111111111</c:v>
                </c:pt>
                <c:pt idx="186">
                  <c:v>3.140727777777777</c:v>
                </c:pt>
                <c:pt idx="187">
                  <c:v>3.221738888888889</c:v>
                </c:pt>
                <c:pt idx="188">
                  <c:v>3.290733333333334</c:v>
                </c:pt>
                <c:pt idx="189">
                  <c:v>3.36345</c:v>
                </c:pt>
                <c:pt idx="190">
                  <c:v>3.437955555555556</c:v>
                </c:pt>
                <c:pt idx="191">
                  <c:v>3.524594444444444</c:v>
                </c:pt>
                <c:pt idx="192">
                  <c:v>3.607372222222222</c:v>
                </c:pt>
                <c:pt idx="193">
                  <c:v>3.676983333333333</c:v>
                </c:pt>
                <c:pt idx="194">
                  <c:v>3.751855555555556</c:v>
                </c:pt>
                <c:pt idx="195">
                  <c:v>3.813022222222222</c:v>
                </c:pt>
                <c:pt idx="196">
                  <c:v>3.875533333333333</c:v>
                </c:pt>
                <c:pt idx="197">
                  <c:v>3.919405555555556</c:v>
                </c:pt>
                <c:pt idx="198">
                  <c:v>3.953550000000001</c:v>
                </c:pt>
                <c:pt idx="199">
                  <c:v>3.986405555555556</c:v>
                </c:pt>
                <c:pt idx="200">
                  <c:v>4.021100000000001</c:v>
                </c:pt>
                <c:pt idx="201">
                  <c:v>4.051694444444444</c:v>
                </c:pt>
                <c:pt idx="202">
                  <c:v>4.100605555555557</c:v>
                </c:pt>
                <c:pt idx="203">
                  <c:v>4.147233333333333</c:v>
                </c:pt>
                <c:pt idx="204">
                  <c:v>4.197027777777777</c:v>
                </c:pt>
                <c:pt idx="205">
                  <c:v>4.251244444444445</c:v>
                </c:pt>
                <c:pt idx="206">
                  <c:v>4.308922222222222</c:v>
                </c:pt>
                <c:pt idx="207">
                  <c:v>4.359455555555556</c:v>
                </c:pt>
                <c:pt idx="208">
                  <c:v>4.396244444444444</c:v>
                </c:pt>
                <c:pt idx="209">
                  <c:v>4.426583333333334</c:v>
                </c:pt>
                <c:pt idx="210">
                  <c:v>4.434677777777778</c:v>
                </c:pt>
                <c:pt idx="211">
                  <c:v>4.438883333333333</c:v>
                </c:pt>
                <c:pt idx="212">
                  <c:v>4.448338888888888</c:v>
                </c:pt>
                <c:pt idx="213">
                  <c:v>4.457172222222223</c:v>
                </c:pt>
                <c:pt idx="214">
                  <c:v>4.465711111111111</c:v>
                </c:pt>
                <c:pt idx="215">
                  <c:v>4.47296111111111</c:v>
                </c:pt>
                <c:pt idx="216">
                  <c:v>4.461683333333334</c:v>
                </c:pt>
                <c:pt idx="217">
                  <c:v>4.437088888888888</c:v>
                </c:pt>
                <c:pt idx="218">
                  <c:v>4.412372222222222</c:v>
                </c:pt>
                <c:pt idx="219">
                  <c:v>4.401627777777778</c:v>
                </c:pt>
                <c:pt idx="220">
                  <c:v>4.402472222222221</c:v>
                </c:pt>
                <c:pt idx="221">
                  <c:v>4.402377777777777</c:v>
                </c:pt>
                <c:pt idx="222">
                  <c:v>4.403883333333334</c:v>
                </c:pt>
                <c:pt idx="223">
                  <c:v>4.417677777777778</c:v>
                </c:pt>
                <c:pt idx="224">
                  <c:v>4.434555555555556</c:v>
                </c:pt>
                <c:pt idx="225">
                  <c:v>4.447694444444444</c:v>
                </c:pt>
                <c:pt idx="226">
                  <c:v>4.467549999999999</c:v>
                </c:pt>
                <c:pt idx="227">
                  <c:v>4.489244444444444</c:v>
                </c:pt>
                <c:pt idx="228">
                  <c:v>4.502094444444444</c:v>
                </c:pt>
                <c:pt idx="229">
                  <c:v>4.53498888888889</c:v>
                </c:pt>
                <c:pt idx="230">
                  <c:v>4.568522222222222</c:v>
                </c:pt>
                <c:pt idx="231">
                  <c:v>4.607238888888888</c:v>
                </c:pt>
                <c:pt idx="232">
                  <c:v>4.655105555555555</c:v>
                </c:pt>
                <c:pt idx="233">
                  <c:v>4.705633333333333</c:v>
                </c:pt>
                <c:pt idx="234">
                  <c:v>4.760344444444445</c:v>
                </c:pt>
                <c:pt idx="235">
                  <c:v>4.803022222222223</c:v>
                </c:pt>
                <c:pt idx="236">
                  <c:v>4.833188888888889</c:v>
                </c:pt>
                <c:pt idx="237">
                  <c:v>4.854294444444444</c:v>
                </c:pt>
                <c:pt idx="238">
                  <c:v>4.866044444444444</c:v>
                </c:pt>
                <c:pt idx="239">
                  <c:v>4.866399999999999</c:v>
                </c:pt>
                <c:pt idx="240">
                  <c:v>4.851722222222221</c:v>
                </c:pt>
                <c:pt idx="241">
                  <c:v>4.843083333333333</c:v>
                </c:pt>
                <c:pt idx="242">
                  <c:v>4.846983333333334</c:v>
                </c:pt>
                <c:pt idx="243">
                  <c:v>4.8599</c:v>
                </c:pt>
                <c:pt idx="244">
                  <c:v>4.892494444444446</c:v>
                </c:pt>
                <c:pt idx="245">
                  <c:v>4.938433333333332</c:v>
                </c:pt>
                <c:pt idx="246">
                  <c:v>5.0017</c:v>
                </c:pt>
                <c:pt idx="247">
                  <c:v>5.07116111111111</c:v>
                </c:pt>
                <c:pt idx="248">
                  <c:v>5.132594444444443</c:v>
                </c:pt>
                <c:pt idx="249">
                  <c:v>5.179705555555556</c:v>
                </c:pt>
                <c:pt idx="250">
                  <c:v>5.208711111111111</c:v>
                </c:pt>
                <c:pt idx="251">
                  <c:v>5.244672222222221</c:v>
                </c:pt>
                <c:pt idx="252">
                  <c:v>5.289005555555556</c:v>
                </c:pt>
                <c:pt idx="253">
                  <c:v>5.33993888888889</c:v>
                </c:pt>
                <c:pt idx="254">
                  <c:v>5.400494444444444</c:v>
                </c:pt>
                <c:pt idx="255">
                  <c:v>5.450466666666667</c:v>
                </c:pt>
                <c:pt idx="256">
                  <c:v>5.490094444444444</c:v>
                </c:pt>
                <c:pt idx="257">
                  <c:v>5.518333333333333</c:v>
                </c:pt>
                <c:pt idx="258">
                  <c:v>5.526816666666667</c:v>
                </c:pt>
                <c:pt idx="259">
                  <c:v>5.531088888888888</c:v>
                </c:pt>
                <c:pt idx="260">
                  <c:v>5.55263888888889</c:v>
                </c:pt>
                <c:pt idx="261">
                  <c:v>5.571800000000001</c:v>
                </c:pt>
                <c:pt idx="262">
                  <c:v>5.574222222222222</c:v>
                </c:pt>
                <c:pt idx="263">
                  <c:v>5.567683333333334</c:v>
                </c:pt>
                <c:pt idx="264">
                  <c:v>5.550777777777776</c:v>
                </c:pt>
                <c:pt idx="265">
                  <c:v>5.530705555555555</c:v>
                </c:pt>
                <c:pt idx="266">
                  <c:v>5.516116666666665</c:v>
                </c:pt>
                <c:pt idx="267">
                  <c:v>5.486755555555557</c:v>
                </c:pt>
                <c:pt idx="268">
                  <c:v>5.450827777777777</c:v>
                </c:pt>
                <c:pt idx="269">
                  <c:v>5.408916666666665</c:v>
                </c:pt>
                <c:pt idx="270">
                  <c:v>5.373383333333333</c:v>
                </c:pt>
                <c:pt idx="271">
                  <c:v>5.341605555555556</c:v>
                </c:pt>
                <c:pt idx="272">
                  <c:v>5.300327777777777</c:v>
                </c:pt>
                <c:pt idx="273">
                  <c:v>5.261861111111111</c:v>
                </c:pt>
                <c:pt idx="274">
                  <c:v>5.228333333333333</c:v>
                </c:pt>
                <c:pt idx="275">
                  <c:v>5.183222222222223</c:v>
                </c:pt>
                <c:pt idx="276">
                  <c:v>5.143511111111112</c:v>
                </c:pt>
                <c:pt idx="277">
                  <c:v>5.112183333333333</c:v>
                </c:pt>
                <c:pt idx="278">
                  <c:v>5.076677777777778</c:v>
                </c:pt>
                <c:pt idx="279">
                  <c:v>5.056605555555556</c:v>
                </c:pt>
                <c:pt idx="280">
                  <c:v>5.041766666666665</c:v>
                </c:pt>
                <c:pt idx="281">
                  <c:v>5.034300000000001</c:v>
                </c:pt>
                <c:pt idx="282">
                  <c:v>5.031288888888887</c:v>
                </c:pt>
                <c:pt idx="283">
                  <c:v>5.019266666666666</c:v>
                </c:pt>
                <c:pt idx="284">
                  <c:v>5.003122222222222</c:v>
                </c:pt>
                <c:pt idx="285">
                  <c:v>4.978238888888888</c:v>
                </c:pt>
                <c:pt idx="286">
                  <c:v>4.958411111111112</c:v>
                </c:pt>
                <c:pt idx="287">
                  <c:v>4.948544444444444</c:v>
                </c:pt>
                <c:pt idx="288">
                  <c:v>4.940827777777778</c:v>
                </c:pt>
                <c:pt idx="289">
                  <c:v>4.926988888888889</c:v>
                </c:pt>
                <c:pt idx="290">
                  <c:v>4.906594444444445</c:v>
                </c:pt>
                <c:pt idx="291">
                  <c:v>4.894177777777777</c:v>
                </c:pt>
                <c:pt idx="292">
                  <c:v>4.8792</c:v>
                </c:pt>
                <c:pt idx="293">
                  <c:v>4.857888888888889</c:v>
                </c:pt>
                <c:pt idx="294">
                  <c:v>4.834355555555556</c:v>
                </c:pt>
                <c:pt idx="295">
                  <c:v>4.821955555555557</c:v>
                </c:pt>
                <c:pt idx="296">
                  <c:v>4.818966666666665</c:v>
                </c:pt>
                <c:pt idx="297">
                  <c:v>4.816322222222222</c:v>
                </c:pt>
                <c:pt idx="298">
                  <c:v>4.817227777777777</c:v>
                </c:pt>
                <c:pt idx="299">
                  <c:v>4.818777777777778</c:v>
                </c:pt>
                <c:pt idx="300">
                  <c:v>4.822855555555556</c:v>
                </c:pt>
                <c:pt idx="301">
                  <c:v>4.805222222222222</c:v>
                </c:pt>
                <c:pt idx="302">
                  <c:v>4.765483333333334</c:v>
                </c:pt>
                <c:pt idx="303">
                  <c:v>4.701705555555555</c:v>
                </c:pt>
                <c:pt idx="304">
                  <c:v>4.633916666666667</c:v>
                </c:pt>
                <c:pt idx="305">
                  <c:v>4.554694444444444</c:v>
                </c:pt>
                <c:pt idx="306">
                  <c:v>4.461511111111111</c:v>
                </c:pt>
                <c:pt idx="307">
                  <c:v>4.364038888888889</c:v>
                </c:pt>
                <c:pt idx="308">
                  <c:v>4.268116666666668</c:v>
                </c:pt>
                <c:pt idx="309">
                  <c:v>4.17366111111111</c:v>
                </c:pt>
                <c:pt idx="310">
                  <c:v>4.08361111111111</c:v>
                </c:pt>
                <c:pt idx="311">
                  <c:v>3.989227777777777</c:v>
                </c:pt>
                <c:pt idx="312">
                  <c:v>3.899644444444445</c:v>
                </c:pt>
                <c:pt idx="313">
                  <c:v>3.8295</c:v>
                </c:pt>
                <c:pt idx="314">
                  <c:v>3.769788888888888</c:v>
                </c:pt>
                <c:pt idx="315">
                  <c:v>3.734594444444445</c:v>
                </c:pt>
                <c:pt idx="316">
                  <c:v>3.701377777777778</c:v>
                </c:pt>
                <c:pt idx="317">
                  <c:v>3.690599999999999</c:v>
                </c:pt>
                <c:pt idx="318">
                  <c:v>3.664816666666667</c:v>
                </c:pt>
                <c:pt idx="319">
                  <c:v>3.641305555555556</c:v>
                </c:pt>
                <c:pt idx="320">
                  <c:v>3.605749999999999</c:v>
                </c:pt>
                <c:pt idx="321">
                  <c:v>3.570211111111111</c:v>
                </c:pt>
                <c:pt idx="322">
                  <c:v>3.542222222222222</c:v>
                </c:pt>
                <c:pt idx="323">
                  <c:v>3.519483333333334</c:v>
                </c:pt>
                <c:pt idx="324">
                  <c:v>3.474666666666666</c:v>
                </c:pt>
                <c:pt idx="325">
                  <c:v>3.437077777777777</c:v>
                </c:pt>
                <c:pt idx="326">
                  <c:v>3.390133333333333</c:v>
                </c:pt>
                <c:pt idx="327">
                  <c:v>3.333072222222222</c:v>
                </c:pt>
                <c:pt idx="328">
                  <c:v>3.292794444444445</c:v>
                </c:pt>
                <c:pt idx="329">
                  <c:v>3.266755555555556</c:v>
                </c:pt>
                <c:pt idx="330">
                  <c:v>3.258744444444444</c:v>
                </c:pt>
                <c:pt idx="331">
                  <c:v>3.259255555555555</c:v>
                </c:pt>
                <c:pt idx="332">
                  <c:v>3.256594444444444</c:v>
                </c:pt>
                <c:pt idx="333">
                  <c:v>3.273066666666667</c:v>
                </c:pt>
                <c:pt idx="334">
                  <c:v>3.286766666666667</c:v>
                </c:pt>
                <c:pt idx="335">
                  <c:v>3.295327777777777</c:v>
                </c:pt>
                <c:pt idx="336">
                  <c:v>3.28045</c:v>
                </c:pt>
                <c:pt idx="337">
                  <c:v>3.275305555555556</c:v>
                </c:pt>
                <c:pt idx="338">
                  <c:v>3.2646</c:v>
                </c:pt>
                <c:pt idx="339">
                  <c:v>3.267755555555554</c:v>
                </c:pt>
                <c:pt idx="340">
                  <c:v>3.286872222222223</c:v>
                </c:pt>
                <c:pt idx="341">
                  <c:v>3.305466666666666</c:v>
                </c:pt>
                <c:pt idx="342">
                  <c:v>3.315005555555555</c:v>
                </c:pt>
                <c:pt idx="343">
                  <c:v>3.326816666666668</c:v>
                </c:pt>
                <c:pt idx="344">
                  <c:v>3.312944444444444</c:v>
                </c:pt>
                <c:pt idx="345">
                  <c:v>3.283672222222222</c:v>
                </c:pt>
                <c:pt idx="346">
                  <c:v>3.237072222222222</c:v>
                </c:pt>
                <c:pt idx="347">
                  <c:v>3.174527777777777</c:v>
                </c:pt>
                <c:pt idx="348">
                  <c:v>3.095638888888889</c:v>
                </c:pt>
                <c:pt idx="349">
                  <c:v>3.004372222222222</c:v>
                </c:pt>
                <c:pt idx="350">
                  <c:v>2.899516666666667</c:v>
                </c:pt>
                <c:pt idx="351">
                  <c:v>2.794183333333333</c:v>
                </c:pt>
                <c:pt idx="352">
                  <c:v>2.700316666666666</c:v>
                </c:pt>
                <c:pt idx="353">
                  <c:v>2.590511111111111</c:v>
                </c:pt>
                <c:pt idx="354">
                  <c:v>2.494427777777777</c:v>
                </c:pt>
                <c:pt idx="355">
                  <c:v>2.40195</c:v>
                </c:pt>
                <c:pt idx="356">
                  <c:v>2.311688888888888</c:v>
                </c:pt>
                <c:pt idx="357">
                  <c:v>2.222666666666667</c:v>
                </c:pt>
                <c:pt idx="358">
                  <c:v>2.149172222222222</c:v>
                </c:pt>
                <c:pt idx="359">
                  <c:v>2.100483333333333</c:v>
                </c:pt>
                <c:pt idx="360">
                  <c:v>2.060755555555556</c:v>
                </c:pt>
                <c:pt idx="361">
                  <c:v>2.01715</c:v>
                </c:pt>
                <c:pt idx="362">
                  <c:v>1.959822222222222</c:v>
                </c:pt>
                <c:pt idx="363">
                  <c:v>1.889272222222222</c:v>
                </c:pt>
                <c:pt idx="364">
                  <c:v>1.824861111111111</c:v>
                </c:pt>
                <c:pt idx="365">
                  <c:v>1.775388888888889</c:v>
                </c:pt>
                <c:pt idx="366">
                  <c:v>1.754594444444444</c:v>
                </c:pt>
                <c:pt idx="367">
                  <c:v>1.751527777777777</c:v>
                </c:pt>
                <c:pt idx="368">
                  <c:v>1.756422222222222</c:v>
                </c:pt>
                <c:pt idx="369">
                  <c:v>1.761633333333333</c:v>
                </c:pt>
                <c:pt idx="370">
                  <c:v>1.752661111111111</c:v>
                </c:pt>
                <c:pt idx="371">
                  <c:v>1.735233333333333</c:v>
                </c:pt>
                <c:pt idx="372">
                  <c:v>1.721388888888889</c:v>
                </c:pt>
                <c:pt idx="373">
                  <c:v>1.728322222222222</c:v>
                </c:pt>
                <c:pt idx="374">
                  <c:v>1.757111111111111</c:v>
                </c:pt>
                <c:pt idx="375">
                  <c:v>1.798533333333333</c:v>
                </c:pt>
                <c:pt idx="376">
                  <c:v>1.859094444444445</c:v>
                </c:pt>
                <c:pt idx="377">
                  <c:v>1.927955555555555</c:v>
                </c:pt>
                <c:pt idx="378">
                  <c:v>2.010088888888889</c:v>
                </c:pt>
                <c:pt idx="379">
                  <c:v>2.087077777777777</c:v>
                </c:pt>
                <c:pt idx="380">
                  <c:v>2.162688888888889</c:v>
                </c:pt>
                <c:pt idx="381">
                  <c:v>2.20145</c:v>
                </c:pt>
                <c:pt idx="382">
                  <c:v>2.214127777777777</c:v>
                </c:pt>
                <c:pt idx="383">
                  <c:v>2.202394444444444</c:v>
                </c:pt>
                <c:pt idx="384">
                  <c:v>2.172294444444445</c:v>
                </c:pt>
                <c:pt idx="385">
                  <c:v>2.141666666666667</c:v>
                </c:pt>
                <c:pt idx="386">
                  <c:v>2.108355555555556</c:v>
                </c:pt>
                <c:pt idx="387">
                  <c:v>2.075088888888888</c:v>
                </c:pt>
                <c:pt idx="388">
                  <c:v>2.049677777777777</c:v>
                </c:pt>
                <c:pt idx="389">
                  <c:v>2.021266666666666</c:v>
                </c:pt>
                <c:pt idx="390">
                  <c:v>1.985727777777778</c:v>
                </c:pt>
                <c:pt idx="391">
                  <c:v>1.9422</c:v>
                </c:pt>
                <c:pt idx="392">
                  <c:v>1.897038888888889</c:v>
                </c:pt>
                <c:pt idx="393">
                  <c:v>1.87438888888889</c:v>
                </c:pt>
                <c:pt idx="394">
                  <c:v>1.86135</c:v>
                </c:pt>
                <c:pt idx="395">
                  <c:v>1.845577777777778</c:v>
                </c:pt>
                <c:pt idx="396">
                  <c:v>1.829933333333333</c:v>
                </c:pt>
                <c:pt idx="397">
                  <c:v>1.806033333333333</c:v>
                </c:pt>
                <c:pt idx="398">
                  <c:v>1.790305555555555</c:v>
                </c:pt>
                <c:pt idx="399">
                  <c:v>1.765311111111111</c:v>
                </c:pt>
                <c:pt idx="400">
                  <c:v>1.763533333333333</c:v>
                </c:pt>
                <c:pt idx="401">
                  <c:v>1.7574</c:v>
                </c:pt>
                <c:pt idx="402">
                  <c:v>1.772927777777778</c:v>
                </c:pt>
                <c:pt idx="403">
                  <c:v>1.778727777777778</c:v>
                </c:pt>
                <c:pt idx="404">
                  <c:v>1.801516666666667</c:v>
                </c:pt>
                <c:pt idx="405">
                  <c:v>1.822433333333333</c:v>
                </c:pt>
                <c:pt idx="406">
                  <c:v>1.841816666666667</c:v>
                </c:pt>
                <c:pt idx="407">
                  <c:v>1.848694444444444</c:v>
                </c:pt>
                <c:pt idx="408">
                  <c:v>1.841272222222222</c:v>
                </c:pt>
                <c:pt idx="409">
                  <c:v>1.833822222222223</c:v>
                </c:pt>
                <c:pt idx="410">
                  <c:v>1.815311111111111</c:v>
                </c:pt>
                <c:pt idx="411">
                  <c:v>1.792466666666667</c:v>
                </c:pt>
                <c:pt idx="412">
                  <c:v>1.773927777777778</c:v>
                </c:pt>
                <c:pt idx="413">
                  <c:v>1.752638888888888</c:v>
                </c:pt>
                <c:pt idx="414">
                  <c:v>1.745633333333333</c:v>
                </c:pt>
                <c:pt idx="415">
                  <c:v>1.767061111111111</c:v>
                </c:pt>
                <c:pt idx="416">
                  <c:v>1.800272222222222</c:v>
                </c:pt>
                <c:pt idx="417">
                  <c:v>1.832361111111111</c:v>
                </c:pt>
                <c:pt idx="418">
                  <c:v>1.851872222222223</c:v>
                </c:pt>
                <c:pt idx="419">
                  <c:v>1.869766666666667</c:v>
                </c:pt>
                <c:pt idx="420">
                  <c:v>1.866466666666666</c:v>
                </c:pt>
                <c:pt idx="421">
                  <c:v>1.864633333333333</c:v>
                </c:pt>
                <c:pt idx="422">
                  <c:v>1.848361111111111</c:v>
                </c:pt>
                <c:pt idx="423">
                  <c:v>1.846738888888889</c:v>
                </c:pt>
                <c:pt idx="424">
                  <c:v>1.844711111111111</c:v>
                </c:pt>
                <c:pt idx="425">
                  <c:v>1.835894444444444</c:v>
                </c:pt>
                <c:pt idx="426">
                  <c:v>1.839383333333333</c:v>
                </c:pt>
                <c:pt idx="427">
                  <c:v>1.840844444444445</c:v>
                </c:pt>
                <c:pt idx="428">
                  <c:v>1.839505555555555</c:v>
                </c:pt>
                <c:pt idx="429">
                  <c:v>1.841288888888889</c:v>
                </c:pt>
                <c:pt idx="430">
                  <c:v>1.827716666666667</c:v>
                </c:pt>
                <c:pt idx="431">
                  <c:v>1.803994444444445</c:v>
                </c:pt>
                <c:pt idx="432">
                  <c:v>1.7807</c:v>
                </c:pt>
                <c:pt idx="433">
                  <c:v>1.769716666666667</c:v>
                </c:pt>
                <c:pt idx="434">
                  <c:v>1.781316666666667</c:v>
                </c:pt>
                <c:pt idx="435">
                  <c:v>1.779616666666667</c:v>
                </c:pt>
                <c:pt idx="436">
                  <c:v>1.777805555555556</c:v>
                </c:pt>
                <c:pt idx="437">
                  <c:v>1.759611111111111</c:v>
                </c:pt>
                <c:pt idx="438">
                  <c:v>1.729105555555555</c:v>
                </c:pt>
                <c:pt idx="439">
                  <c:v>1.699577777777778</c:v>
                </c:pt>
                <c:pt idx="440">
                  <c:v>1.67173888888889</c:v>
                </c:pt>
                <c:pt idx="441">
                  <c:v>1.65215</c:v>
                </c:pt>
                <c:pt idx="442">
                  <c:v>1.633844444444444</c:v>
                </c:pt>
                <c:pt idx="443">
                  <c:v>1.619161111111111</c:v>
                </c:pt>
                <c:pt idx="444">
                  <c:v>1.61321111111111</c:v>
                </c:pt>
                <c:pt idx="445">
                  <c:v>1.609966666666667</c:v>
                </c:pt>
                <c:pt idx="446">
                  <c:v>1.598411111111111</c:v>
                </c:pt>
                <c:pt idx="447">
                  <c:v>1.581072222222222</c:v>
                </c:pt>
                <c:pt idx="448">
                  <c:v>1.562361111111111</c:v>
                </c:pt>
                <c:pt idx="449">
                  <c:v>1.555333333333333</c:v>
                </c:pt>
                <c:pt idx="450">
                  <c:v>1.559544444444445</c:v>
                </c:pt>
                <c:pt idx="451">
                  <c:v>1.57805</c:v>
                </c:pt>
                <c:pt idx="452">
                  <c:v>1.614844444444444</c:v>
                </c:pt>
                <c:pt idx="453">
                  <c:v>1.669233333333333</c:v>
                </c:pt>
                <c:pt idx="454">
                  <c:v>1.73058888888889</c:v>
                </c:pt>
                <c:pt idx="455">
                  <c:v>1.796577777777778</c:v>
                </c:pt>
                <c:pt idx="456">
                  <c:v>1.872883333333333</c:v>
                </c:pt>
                <c:pt idx="457">
                  <c:v>1.955233333333333</c:v>
                </c:pt>
                <c:pt idx="458">
                  <c:v>2.035294444444445</c:v>
                </c:pt>
                <c:pt idx="459">
                  <c:v>2.108044444444444</c:v>
                </c:pt>
                <c:pt idx="460">
                  <c:v>2.159977777777777</c:v>
                </c:pt>
                <c:pt idx="461">
                  <c:v>2.211177777777778</c:v>
                </c:pt>
                <c:pt idx="462">
                  <c:v>2.258972222222222</c:v>
                </c:pt>
                <c:pt idx="463">
                  <c:v>2.290633333333333</c:v>
                </c:pt>
                <c:pt idx="464">
                  <c:v>2.290655555555555</c:v>
                </c:pt>
                <c:pt idx="465">
                  <c:v>2.288427777777777</c:v>
                </c:pt>
                <c:pt idx="466">
                  <c:v>2.287083333333333</c:v>
                </c:pt>
                <c:pt idx="467">
                  <c:v>2.292666666666667</c:v>
                </c:pt>
                <c:pt idx="468">
                  <c:v>2.286022222222222</c:v>
                </c:pt>
                <c:pt idx="469">
                  <c:v>2.281477777777777</c:v>
                </c:pt>
                <c:pt idx="470">
                  <c:v>2.277433333333334</c:v>
                </c:pt>
                <c:pt idx="471">
                  <c:v>2.28353888888889</c:v>
                </c:pt>
                <c:pt idx="472">
                  <c:v>2.293327777777777</c:v>
                </c:pt>
                <c:pt idx="473">
                  <c:v>2.328627777777777</c:v>
                </c:pt>
                <c:pt idx="474">
                  <c:v>2.376594444444445</c:v>
                </c:pt>
                <c:pt idx="475">
                  <c:v>2.448394444444444</c:v>
                </c:pt>
                <c:pt idx="476">
                  <c:v>2.51545</c:v>
                </c:pt>
                <c:pt idx="477">
                  <c:v>2.560833333333334</c:v>
                </c:pt>
                <c:pt idx="478">
                  <c:v>2.596666666666666</c:v>
                </c:pt>
                <c:pt idx="479">
                  <c:v>2.631888888888889</c:v>
                </c:pt>
                <c:pt idx="480">
                  <c:v>2.645894444444445</c:v>
                </c:pt>
                <c:pt idx="481">
                  <c:v>2.642494444444444</c:v>
                </c:pt>
                <c:pt idx="482">
                  <c:v>2.634322222222222</c:v>
                </c:pt>
                <c:pt idx="483">
                  <c:v>2.623744444444445</c:v>
                </c:pt>
                <c:pt idx="484">
                  <c:v>2.624916666666667</c:v>
                </c:pt>
                <c:pt idx="485">
                  <c:v>2.631461111111112</c:v>
                </c:pt>
                <c:pt idx="486">
                  <c:v>2.650144444444445</c:v>
                </c:pt>
                <c:pt idx="487">
                  <c:v>2.66476111111111</c:v>
                </c:pt>
                <c:pt idx="488">
                  <c:v>2.682205555555555</c:v>
                </c:pt>
                <c:pt idx="489">
                  <c:v>2.7097</c:v>
                </c:pt>
                <c:pt idx="490">
                  <c:v>2.724627777777777</c:v>
                </c:pt>
                <c:pt idx="491">
                  <c:v>2.720494444444444</c:v>
                </c:pt>
                <c:pt idx="492">
                  <c:v>2.686911111111111</c:v>
                </c:pt>
                <c:pt idx="493">
                  <c:v>2.642716666666667</c:v>
                </c:pt>
                <c:pt idx="494">
                  <c:v>2.599777777777778</c:v>
                </c:pt>
                <c:pt idx="495">
                  <c:v>2.5559</c:v>
                </c:pt>
                <c:pt idx="496">
                  <c:v>2.543911111111111</c:v>
                </c:pt>
                <c:pt idx="497">
                  <c:v>2.525372222222222</c:v>
                </c:pt>
                <c:pt idx="498">
                  <c:v>2.51335</c:v>
                </c:pt>
                <c:pt idx="499">
                  <c:v>2.478327777777777</c:v>
                </c:pt>
                <c:pt idx="500">
                  <c:v>2.448077777777777</c:v>
                </c:pt>
                <c:pt idx="501">
                  <c:v>2.420822222222222</c:v>
                </c:pt>
                <c:pt idx="502">
                  <c:v>2.395694444444445</c:v>
                </c:pt>
                <c:pt idx="503">
                  <c:v>2.359566666666667</c:v>
                </c:pt>
                <c:pt idx="504">
                  <c:v>2.332216666666667</c:v>
                </c:pt>
                <c:pt idx="505">
                  <c:v>2.32725</c:v>
                </c:pt>
                <c:pt idx="506">
                  <c:v>2.339288888888889</c:v>
                </c:pt>
                <c:pt idx="507">
                  <c:v>2.369911111111111</c:v>
                </c:pt>
                <c:pt idx="508">
                  <c:v>2.405016666666667</c:v>
                </c:pt>
                <c:pt idx="509">
                  <c:v>2.438872222222222</c:v>
                </c:pt>
                <c:pt idx="510">
                  <c:v>2.473449999999999</c:v>
                </c:pt>
                <c:pt idx="511">
                  <c:v>2.503794444444444</c:v>
                </c:pt>
                <c:pt idx="512">
                  <c:v>2.535555555555556</c:v>
                </c:pt>
                <c:pt idx="513">
                  <c:v>2.558144444444445</c:v>
                </c:pt>
                <c:pt idx="514">
                  <c:v>2.5813</c:v>
                </c:pt>
                <c:pt idx="515">
                  <c:v>2.605605555555555</c:v>
                </c:pt>
                <c:pt idx="516">
                  <c:v>2.635772222222223</c:v>
                </c:pt>
                <c:pt idx="517">
                  <c:v>2.665516666666667</c:v>
                </c:pt>
                <c:pt idx="518">
                  <c:v>2.70415</c:v>
                </c:pt>
                <c:pt idx="519">
                  <c:v>2.734461111111111</c:v>
                </c:pt>
                <c:pt idx="520">
                  <c:v>2.763205555555555</c:v>
                </c:pt>
                <c:pt idx="521">
                  <c:v>2.78865</c:v>
                </c:pt>
                <c:pt idx="522">
                  <c:v>2.817</c:v>
                </c:pt>
                <c:pt idx="523">
                  <c:v>2.841355555555555</c:v>
                </c:pt>
                <c:pt idx="524">
                  <c:v>2.849316666666668</c:v>
                </c:pt>
                <c:pt idx="525">
                  <c:v>2.847172222222222</c:v>
                </c:pt>
                <c:pt idx="526">
                  <c:v>2.81925</c:v>
                </c:pt>
                <c:pt idx="527">
                  <c:v>2.7888</c:v>
                </c:pt>
                <c:pt idx="528">
                  <c:v>2.768272222222222</c:v>
                </c:pt>
                <c:pt idx="529">
                  <c:v>2.754677777777777</c:v>
                </c:pt>
                <c:pt idx="530">
                  <c:v>2.744455555555556</c:v>
                </c:pt>
                <c:pt idx="531">
                  <c:v>2.734244444444445</c:v>
                </c:pt>
                <c:pt idx="532">
                  <c:v>2.747188888888889</c:v>
                </c:pt>
                <c:pt idx="533">
                  <c:v>2.759905555555556</c:v>
                </c:pt>
                <c:pt idx="534">
                  <c:v>2.782311111111111</c:v>
                </c:pt>
                <c:pt idx="535">
                  <c:v>2.803422222222222</c:v>
                </c:pt>
                <c:pt idx="536">
                  <c:v>2.8151</c:v>
                </c:pt>
                <c:pt idx="537">
                  <c:v>2.810327777777777</c:v>
                </c:pt>
                <c:pt idx="538">
                  <c:v>2.778816666666667</c:v>
                </c:pt>
                <c:pt idx="539">
                  <c:v>2.741566666666667</c:v>
                </c:pt>
                <c:pt idx="540">
                  <c:v>2.705788888888889</c:v>
                </c:pt>
                <c:pt idx="541">
                  <c:v>2.68025</c:v>
                </c:pt>
                <c:pt idx="542">
                  <c:v>2.651561111111111</c:v>
                </c:pt>
                <c:pt idx="543">
                  <c:v>2.634922222222222</c:v>
                </c:pt>
                <c:pt idx="544">
                  <c:v>2.640561111111111</c:v>
                </c:pt>
                <c:pt idx="545">
                  <c:v>2.649016666666667</c:v>
                </c:pt>
                <c:pt idx="546">
                  <c:v>2.673755555555556</c:v>
                </c:pt>
                <c:pt idx="547">
                  <c:v>2.706383333333333</c:v>
                </c:pt>
                <c:pt idx="548">
                  <c:v>2.748827777777777</c:v>
                </c:pt>
                <c:pt idx="549">
                  <c:v>2.800594444444445</c:v>
                </c:pt>
                <c:pt idx="550">
                  <c:v>2.851583333333333</c:v>
                </c:pt>
                <c:pt idx="551">
                  <c:v>2.89591111111111</c:v>
                </c:pt>
                <c:pt idx="552">
                  <c:v>2.915527777777777</c:v>
                </c:pt>
                <c:pt idx="553">
                  <c:v>2.932077777777778</c:v>
                </c:pt>
                <c:pt idx="554">
                  <c:v>2.946111111111111</c:v>
                </c:pt>
                <c:pt idx="555">
                  <c:v>2.963505555555556</c:v>
                </c:pt>
                <c:pt idx="556">
                  <c:v>2.989955555555555</c:v>
                </c:pt>
                <c:pt idx="557">
                  <c:v>3.021155555555556</c:v>
                </c:pt>
                <c:pt idx="558">
                  <c:v>3.048711111111111</c:v>
                </c:pt>
                <c:pt idx="559">
                  <c:v>3.068511111111111</c:v>
                </c:pt>
                <c:pt idx="560">
                  <c:v>3.080861111111111</c:v>
                </c:pt>
                <c:pt idx="561">
                  <c:v>3.079988888888889</c:v>
                </c:pt>
                <c:pt idx="562">
                  <c:v>3.071072222222222</c:v>
                </c:pt>
                <c:pt idx="563">
                  <c:v>3.053011111111111</c:v>
                </c:pt>
                <c:pt idx="564">
                  <c:v>3.033011111111111</c:v>
                </c:pt>
                <c:pt idx="565">
                  <c:v>3.011588888888889</c:v>
                </c:pt>
                <c:pt idx="566">
                  <c:v>3.002227777777777</c:v>
                </c:pt>
                <c:pt idx="567">
                  <c:v>2.996538888888888</c:v>
                </c:pt>
                <c:pt idx="568">
                  <c:v>2.993572222222223</c:v>
                </c:pt>
                <c:pt idx="569">
                  <c:v>2.988122222222222</c:v>
                </c:pt>
                <c:pt idx="570">
                  <c:v>2.976433333333333</c:v>
                </c:pt>
                <c:pt idx="571">
                  <c:v>2.975205555555556</c:v>
                </c:pt>
                <c:pt idx="572">
                  <c:v>2.974988888888889</c:v>
                </c:pt>
                <c:pt idx="573">
                  <c:v>2.967127777777777</c:v>
                </c:pt>
                <c:pt idx="574">
                  <c:v>2.959433333333334</c:v>
                </c:pt>
                <c:pt idx="575">
                  <c:v>2.942622222222222</c:v>
                </c:pt>
                <c:pt idx="576">
                  <c:v>2.927788888888889</c:v>
                </c:pt>
                <c:pt idx="577">
                  <c:v>2.909138888888889</c:v>
                </c:pt>
                <c:pt idx="578">
                  <c:v>2.889494444444445</c:v>
                </c:pt>
                <c:pt idx="579">
                  <c:v>2.875594444444444</c:v>
                </c:pt>
                <c:pt idx="580">
                  <c:v>2.863027777777778</c:v>
                </c:pt>
                <c:pt idx="581">
                  <c:v>2.861627777777777</c:v>
                </c:pt>
                <c:pt idx="582">
                  <c:v>2.871661111111111</c:v>
                </c:pt>
                <c:pt idx="583">
                  <c:v>2.875300000000001</c:v>
                </c:pt>
                <c:pt idx="584">
                  <c:v>2.883466666666666</c:v>
                </c:pt>
                <c:pt idx="585">
                  <c:v>2.877716666666667</c:v>
                </c:pt>
                <c:pt idx="586">
                  <c:v>2.87463888888889</c:v>
                </c:pt>
                <c:pt idx="587">
                  <c:v>2.86685</c:v>
                </c:pt>
                <c:pt idx="588">
                  <c:v>2.855766666666667</c:v>
                </c:pt>
                <c:pt idx="589">
                  <c:v>2.84925</c:v>
                </c:pt>
                <c:pt idx="590">
                  <c:v>2.845433333333333</c:v>
                </c:pt>
                <c:pt idx="591">
                  <c:v>2.826388888888889</c:v>
                </c:pt>
                <c:pt idx="592">
                  <c:v>2.792894444444445</c:v>
                </c:pt>
                <c:pt idx="593">
                  <c:v>2.749672222222222</c:v>
                </c:pt>
                <c:pt idx="594">
                  <c:v>2.684761111111111</c:v>
                </c:pt>
                <c:pt idx="595">
                  <c:v>2.616772222222222</c:v>
                </c:pt>
                <c:pt idx="596">
                  <c:v>2.559188888888889</c:v>
                </c:pt>
                <c:pt idx="597">
                  <c:v>2.513977777777777</c:v>
                </c:pt>
                <c:pt idx="598">
                  <c:v>2.492722222222222</c:v>
                </c:pt>
                <c:pt idx="599">
                  <c:v>2.491688888888889</c:v>
                </c:pt>
                <c:pt idx="600">
                  <c:v>2.492505555555555</c:v>
                </c:pt>
                <c:pt idx="601">
                  <c:v>2.504966666666667</c:v>
                </c:pt>
                <c:pt idx="602">
                  <c:v>2.523416666666667</c:v>
                </c:pt>
                <c:pt idx="603">
                  <c:v>2.545066666666667</c:v>
                </c:pt>
                <c:pt idx="604">
                  <c:v>2.578294444444445</c:v>
                </c:pt>
                <c:pt idx="605">
                  <c:v>2.598288888888889</c:v>
                </c:pt>
                <c:pt idx="606">
                  <c:v>2.630594444444445</c:v>
                </c:pt>
                <c:pt idx="607">
                  <c:v>2.663788888888889</c:v>
                </c:pt>
                <c:pt idx="608">
                  <c:v>2.693238888888888</c:v>
                </c:pt>
                <c:pt idx="609">
                  <c:v>2.716961111111111</c:v>
                </c:pt>
                <c:pt idx="610">
                  <c:v>2.74596111111111</c:v>
                </c:pt>
                <c:pt idx="611">
                  <c:v>2.770266666666666</c:v>
                </c:pt>
                <c:pt idx="612">
                  <c:v>2.792188888888889</c:v>
                </c:pt>
                <c:pt idx="613">
                  <c:v>2.815188888888889</c:v>
                </c:pt>
                <c:pt idx="614">
                  <c:v>2.839488888888889</c:v>
                </c:pt>
                <c:pt idx="615">
                  <c:v>2.854311111111111</c:v>
                </c:pt>
                <c:pt idx="616">
                  <c:v>2.865155555555555</c:v>
                </c:pt>
                <c:pt idx="617">
                  <c:v>2.853327777777776</c:v>
                </c:pt>
                <c:pt idx="618">
                  <c:v>2.840077777777777</c:v>
                </c:pt>
                <c:pt idx="619">
                  <c:v>2.820444444444444</c:v>
                </c:pt>
                <c:pt idx="620">
                  <c:v>2.811038888888889</c:v>
                </c:pt>
                <c:pt idx="621">
                  <c:v>2.808827777777777</c:v>
                </c:pt>
                <c:pt idx="622">
                  <c:v>2.797822222222222</c:v>
                </c:pt>
                <c:pt idx="623">
                  <c:v>2.789072222222222</c:v>
                </c:pt>
                <c:pt idx="624">
                  <c:v>2.787127777777777</c:v>
                </c:pt>
                <c:pt idx="625">
                  <c:v>2.786294444444445</c:v>
                </c:pt>
                <c:pt idx="626">
                  <c:v>2.799533333333334</c:v>
                </c:pt>
                <c:pt idx="627">
                  <c:v>2.804583333333333</c:v>
                </c:pt>
                <c:pt idx="628">
                  <c:v>2.825627777777777</c:v>
                </c:pt>
                <c:pt idx="629">
                  <c:v>2.853027777777777</c:v>
                </c:pt>
                <c:pt idx="630">
                  <c:v>2.898405555555555</c:v>
                </c:pt>
                <c:pt idx="631">
                  <c:v>2.949894444444444</c:v>
                </c:pt>
                <c:pt idx="632">
                  <c:v>2.965172222222223</c:v>
                </c:pt>
                <c:pt idx="633">
                  <c:v>2.972538888888889</c:v>
                </c:pt>
                <c:pt idx="634">
                  <c:v>2.975849999999999</c:v>
                </c:pt>
                <c:pt idx="635">
                  <c:v>2.97833888888889</c:v>
                </c:pt>
                <c:pt idx="636">
                  <c:v>2.974155555555556</c:v>
                </c:pt>
                <c:pt idx="637">
                  <c:v>2.96526111111111</c:v>
                </c:pt>
                <c:pt idx="638">
                  <c:v>2.946866666666667</c:v>
                </c:pt>
                <c:pt idx="639">
                  <c:v>2.925294444444444</c:v>
                </c:pt>
                <c:pt idx="640">
                  <c:v>2.918172222222222</c:v>
                </c:pt>
                <c:pt idx="641">
                  <c:v>2.915088888888889</c:v>
                </c:pt>
                <c:pt idx="642">
                  <c:v>2.911205555555555</c:v>
                </c:pt>
                <c:pt idx="643">
                  <c:v>2.921216666666666</c:v>
                </c:pt>
                <c:pt idx="644">
                  <c:v>2.921383333333333</c:v>
                </c:pt>
                <c:pt idx="645">
                  <c:v>2.941355555555555</c:v>
                </c:pt>
                <c:pt idx="646">
                  <c:v>2.960938888888889</c:v>
                </c:pt>
                <c:pt idx="647">
                  <c:v>2.986405555555556</c:v>
                </c:pt>
                <c:pt idx="648">
                  <c:v>3.009266666666667</c:v>
                </c:pt>
                <c:pt idx="649">
                  <c:v>3.050761111111111</c:v>
                </c:pt>
                <c:pt idx="650">
                  <c:v>3.090305555555555</c:v>
                </c:pt>
                <c:pt idx="651">
                  <c:v>3.149355555555556</c:v>
                </c:pt>
                <c:pt idx="652">
                  <c:v>3.226116666666666</c:v>
                </c:pt>
                <c:pt idx="653">
                  <c:v>3.313761111111111</c:v>
                </c:pt>
                <c:pt idx="654">
                  <c:v>3.406222222222222</c:v>
                </c:pt>
                <c:pt idx="655">
                  <c:v>3.488811111111111</c:v>
                </c:pt>
                <c:pt idx="656">
                  <c:v>3.551116666666667</c:v>
                </c:pt>
                <c:pt idx="657">
                  <c:v>3.5959</c:v>
                </c:pt>
                <c:pt idx="658">
                  <c:v>3.626138888888889</c:v>
                </c:pt>
                <c:pt idx="659">
                  <c:v>3.651855555555556</c:v>
                </c:pt>
                <c:pt idx="660">
                  <c:v>3.676222222222222</c:v>
                </c:pt>
                <c:pt idx="661">
                  <c:v>3.724544444444445</c:v>
                </c:pt>
                <c:pt idx="662">
                  <c:v>3.761027777777777</c:v>
                </c:pt>
                <c:pt idx="663">
                  <c:v>3.802816666666666</c:v>
                </c:pt>
                <c:pt idx="664">
                  <c:v>3.817288888888888</c:v>
                </c:pt>
                <c:pt idx="665">
                  <c:v>3.8136</c:v>
                </c:pt>
                <c:pt idx="666">
                  <c:v>3.796911111111111</c:v>
                </c:pt>
                <c:pt idx="667">
                  <c:v>3.770355555555556</c:v>
                </c:pt>
                <c:pt idx="668">
                  <c:v>3.750877777777778</c:v>
                </c:pt>
                <c:pt idx="669">
                  <c:v>3.742216666666666</c:v>
                </c:pt>
                <c:pt idx="670">
                  <c:v>3.743555555555555</c:v>
                </c:pt>
                <c:pt idx="671">
                  <c:v>3.748561111111111</c:v>
                </c:pt>
                <c:pt idx="672">
                  <c:v>3.75375</c:v>
                </c:pt>
                <c:pt idx="673">
                  <c:v>3.746522222222222</c:v>
                </c:pt>
                <c:pt idx="674">
                  <c:v>3.718516666666667</c:v>
                </c:pt>
                <c:pt idx="675">
                  <c:v>3.688744444444444</c:v>
                </c:pt>
                <c:pt idx="676">
                  <c:v>3.654605555555555</c:v>
                </c:pt>
                <c:pt idx="677">
                  <c:v>3.627983333333334</c:v>
                </c:pt>
                <c:pt idx="678">
                  <c:v>3.622083333333333</c:v>
                </c:pt>
                <c:pt idx="679">
                  <c:v>3.616872222222222</c:v>
                </c:pt>
                <c:pt idx="680">
                  <c:v>3.610588888888889</c:v>
                </c:pt>
                <c:pt idx="681">
                  <c:v>3.608944444444445</c:v>
                </c:pt>
                <c:pt idx="682">
                  <c:v>3.621777777777777</c:v>
                </c:pt>
                <c:pt idx="683">
                  <c:v>3.654277777777776</c:v>
                </c:pt>
                <c:pt idx="684">
                  <c:v>3.703666666666667</c:v>
                </c:pt>
                <c:pt idx="685">
                  <c:v>3.74868888888889</c:v>
                </c:pt>
                <c:pt idx="686">
                  <c:v>3.782577777777777</c:v>
                </c:pt>
                <c:pt idx="687">
                  <c:v>3.805266666666666</c:v>
                </c:pt>
                <c:pt idx="688">
                  <c:v>3.817644444444445</c:v>
                </c:pt>
                <c:pt idx="689">
                  <c:v>3.8269</c:v>
                </c:pt>
                <c:pt idx="690">
                  <c:v>3.834594444444443</c:v>
                </c:pt>
                <c:pt idx="691">
                  <c:v>3.831366666666667</c:v>
                </c:pt>
                <c:pt idx="692">
                  <c:v>3.830077777777777</c:v>
                </c:pt>
                <c:pt idx="693">
                  <c:v>3.844605555555555</c:v>
                </c:pt>
                <c:pt idx="694">
                  <c:v>3.873027777777778</c:v>
                </c:pt>
                <c:pt idx="695">
                  <c:v>3.925272222222222</c:v>
                </c:pt>
                <c:pt idx="696">
                  <c:v>3.966961111111111</c:v>
                </c:pt>
                <c:pt idx="697">
                  <c:v>4.0007</c:v>
                </c:pt>
                <c:pt idx="698">
                  <c:v>4.0123</c:v>
                </c:pt>
                <c:pt idx="699">
                  <c:v>4.008733333333332</c:v>
                </c:pt>
                <c:pt idx="700">
                  <c:v>3.997988888888889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fcz!$A$82</c:f>
              <c:strCache>
                <c:ptCount val="1"/>
                <c:pt idx="0">
                  <c:v>Non-Word</c:v>
                </c:pt>
              </c:strCache>
            </c:strRef>
          </c:tx>
          <c:marker>
            <c:symbol val="none"/>
          </c:marker>
          <c:val>
            <c:numRef>
              <c:f>fcz!$B$82:$AAA$82</c:f>
              <c:numCache>
                <c:formatCode>General</c:formatCode>
                <c:ptCount val="702"/>
                <c:pt idx="0">
                  <c:v>0.193077777777778</c:v>
                </c:pt>
                <c:pt idx="1">
                  <c:v>0.242416666666667</c:v>
                </c:pt>
                <c:pt idx="2">
                  <c:v>0.306905555555555</c:v>
                </c:pt>
                <c:pt idx="3">
                  <c:v>0.366816666666667</c:v>
                </c:pt>
                <c:pt idx="4">
                  <c:v>0.43455</c:v>
                </c:pt>
                <c:pt idx="5">
                  <c:v>0.50075</c:v>
                </c:pt>
                <c:pt idx="6">
                  <c:v>0.555283333333333</c:v>
                </c:pt>
                <c:pt idx="7">
                  <c:v>0.601444444444444</c:v>
                </c:pt>
                <c:pt idx="8">
                  <c:v>0.629761111111111</c:v>
                </c:pt>
                <c:pt idx="9">
                  <c:v>0.638516666666667</c:v>
                </c:pt>
                <c:pt idx="10">
                  <c:v>0.646355555555555</c:v>
                </c:pt>
                <c:pt idx="11">
                  <c:v>0.663933333333333</c:v>
                </c:pt>
                <c:pt idx="12">
                  <c:v>0.69675</c:v>
                </c:pt>
                <c:pt idx="13">
                  <c:v>0.743677777777778</c:v>
                </c:pt>
                <c:pt idx="14">
                  <c:v>0.786777777777778</c:v>
                </c:pt>
                <c:pt idx="15">
                  <c:v>0.838833333333333</c:v>
                </c:pt>
                <c:pt idx="16">
                  <c:v>0.876038888888889</c:v>
                </c:pt>
                <c:pt idx="17">
                  <c:v>0.9084</c:v>
                </c:pt>
                <c:pt idx="18">
                  <c:v>0.944311111111111</c:v>
                </c:pt>
                <c:pt idx="19">
                  <c:v>0.953833333333333</c:v>
                </c:pt>
                <c:pt idx="20">
                  <c:v>0.955466666666667</c:v>
                </c:pt>
                <c:pt idx="21">
                  <c:v>0.943972222222222</c:v>
                </c:pt>
                <c:pt idx="22">
                  <c:v>0.921766666666667</c:v>
                </c:pt>
                <c:pt idx="23">
                  <c:v>0.904272222222222</c:v>
                </c:pt>
                <c:pt idx="24">
                  <c:v>0.887666666666667</c:v>
                </c:pt>
                <c:pt idx="25">
                  <c:v>0.858805555555555</c:v>
                </c:pt>
                <c:pt idx="26">
                  <c:v>0.81605</c:v>
                </c:pt>
                <c:pt idx="27">
                  <c:v>0.773338888888889</c:v>
                </c:pt>
                <c:pt idx="28">
                  <c:v>0.731172222222222</c:v>
                </c:pt>
                <c:pt idx="29">
                  <c:v>0.701283333333333</c:v>
                </c:pt>
                <c:pt idx="30">
                  <c:v>0.664105555555555</c:v>
                </c:pt>
                <c:pt idx="31">
                  <c:v>0.634805555555556</c:v>
                </c:pt>
                <c:pt idx="32">
                  <c:v>0.605555555555556</c:v>
                </c:pt>
                <c:pt idx="33">
                  <c:v>0.582505555555555</c:v>
                </c:pt>
                <c:pt idx="34">
                  <c:v>0.561572222222222</c:v>
                </c:pt>
                <c:pt idx="35">
                  <c:v>0.53635</c:v>
                </c:pt>
                <c:pt idx="36">
                  <c:v>0.509961111111111</c:v>
                </c:pt>
                <c:pt idx="37">
                  <c:v>0.488561111111111</c:v>
                </c:pt>
                <c:pt idx="38">
                  <c:v>0.463588888888889</c:v>
                </c:pt>
                <c:pt idx="39">
                  <c:v>0.449222222222222</c:v>
                </c:pt>
                <c:pt idx="40">
                  <c:v>0.434294444444445</c:v>
                </c:pt>
                <c:pt idx="41">
                  <c:v>0.416338888888889</c:v>
                </c:pt>
                <c:pt idx="42">
                  <c:v>0.396</c:v>
                </c:pt>
                <c:pt idx="43">
                  <c:v>0.375222222222222</c:v>
                </c:pt>
                <c:pt idx="44">
                  <c:v>0.363511111111111</c:v>
                </c:pt>
                <c:pt idx="45">
                  <c:v>0.360033333333333</c:v>
                </c:pt>
                <c:pt idx="46">
                  <c:v>0.358155555555556</c:v>
                </c:pt>
                <c:pt idx="47">
                  <c:v>0.345266666666667</c:v>
                </c:pt>
                <c:pt idx="48">
                  <c:v>0.327744444444444</c:v>
                </c:pt>
                <c:pt idx="49">
                  <c:v>0.298633333333333</c:v>
                </c:pt>
                <c:pt idx="50">
                  <c:v>0.280933333333333</c:v>
                </c:pt>
                <c:pt idx="51">
                  <c:v>0.270394444444444</c:v>
                </c:pt>
                <c:pt idx="52">
                  <c:v>0.284138888888889</c:v>
                </c:pt>
                <c:pt idx="53">
                  <c:v>0.30425</c:v>
                </c:pt>
                <c:pt idx="54">
                  <c:v>0.333433333333333</c:v>
                </c:pt>
                <c:pt idx="55">
                  <c:v>0.364588888888889</c:v>
                </c:pt>
                <c:pt idx="56">
                  <c:v>0.400561111111111</c:v>
                </c:pt>
                <c:pt idx="57">
                  <c:v>0.433133333333333</c:v>
                </c:pt>
                <c:pt idx="58">
                  <c:v>0.467433333333333</c:v>
                </c:pt>
                <c:pt idx="59">
                  <c:v>0.494983333333333</c:v>
                </c:pt>
                <c:pt idx="60">
                  <c:v>0.520744444444444</c:v>
                </c:pt>
                <c:pt idx="61">
                  <c:v>0.553472222222222</c:v>
                </c:pt>
                <c:pt idx="62">
                  <c:v>0.597394444444444</c:v>
                </c:pt>
                <c:pt idx="63">
                  <c:v>0.643572222222222</c:v>
                </c:pt>
                <c:pt idx="64">
                  <c:v>0.685972222222222</c:v>
                </c:pt>
                <c:pt idx="65">
                  <c:v>0.716072222222222</c:v>
                </c:pt>
                <c:pt idx="66">
                  <c:v>0.739205555555555</c:v>
                </c:pt>
                <c:pt idx="67">
                  <c:v>0.751172222222222</c:v>
                </c:pt>
                <c:pt idx="68">
                  <c:v>0.764405555555555</c:v>
                </c:pt>
                <c:pt idx="69">
                  <c:v>0.768633333333333</c:v>
                </c:pt>
                <c:pt idx="70">
                  <c:v>0.776233333333333</c:v>
                </c:pt>
                <c:pt idx="71">
                  <c:v>0.778294444444444</c:v>
                </c:pt>
                <c:pt idx="72">
                  <c:v>0.780027777777778</c:v>
                </c:pt>
                <c:pt idx="73">
                  <c:v>0.8005</c:v>
                </c:pt>
                <c:pt idx="74">
                  <c:v>0.815605555555556</c:v>
                </c:pt>
                <c:pt idx="75">
                  <c:v>0.851194444444444</c:v>
                </c:pt>
                <c:pt idx="76">
                  <c:v>0.888911111111111</c:v>
                </c:pt>
                <c:pt idx="77">
                  <c:v>0.939683333333334</c:v>
                </c:pt>
                <c:pt idx="78">
                  <c:v>0.981322222222222</c:v>
                </c:pt>
                <c:pt idx="79">
                  <c:v>1.029216666666667</c:v>
                </c:pt>
                <c:pt idx="80">
                  <c:v>1.059588888888889</c:v>
                </c:pt>
                <c:pt idx="81">
                  <c:v>1.079277777777778</c:v>
                </c:pt>
                <c:pt idx="82">
                  <c:v>1.096022222222222</c:v>
                </c:pt>
                <c:pt idx="83">
                  <c:v>1.114672222222222</c:v>
                </c:pt>
                <c:pt idx="84">
                  <c:v>1.141383333333333</c:v>
                </c:pt>
                <c:pt idx="85">
                  <c:v>1.173277777777778</c:v>
                </c:pt>
                <c:pt idx="86">
                  <c:v>1.198205555555556</c:v>
                </c:pt>
                <c:pt idx="87">
                  <c:v>1.209994444444444</c:v>
                </c:pt>
                <c:pt idx="88">
                  <c:v>1.205844444444444</c:v>
                </c:pt>
                <c:pt idx="89">
                  <c:v>1.187327777777778</c:v>
                </c:pt>
                <c:pt idx="90">
                  <c:v>1.165816666666667</c:v>
                </c:pt>
                <c:pt idx="91">
                  <c:v>1.143044444444445</c:v>
                </c:pt>
                <c:pt idx="92">
                  <c:v>1.104455555555556</c:v>
                </c:pt>
                <c:pt idx="93">
                  <c:v>1.068</c:v>
                </c:pt>
                <c:pt idx="94">
                  <c:v>1.028094444444444</c:v>
                </c:pt>
                <c:pt idx="95">
                  <c:v>0.988305555555555</c:v>
                </c:pt>
                <c:pt idx="96">
                  <c:v>0.934088888888889</c:v>
                </c:pt>
                <c:pt idx="97">
                  <c:v>0.877266666666666</c:v>
                </c:pt>
                <c:pt idx="98">
                  <c:v>0.820888888888889</c:v>
                </c:pt>
                <c:pt idx="99">
                  <c:v>0.766027777777778</c:v>
                </c:pt>
                <c:pt idx="100">
                  <c:v>0.730716666666667</c:v>
                </c:pt>
                <c:pt idx="101">
                  <c:v>0.701394444444444</c:v>
                </c:pt>
                <c:pt idx="102">
                  <c:v>0.680144444444444</c:v>
                </c:pt>
                <c:pt idx="103">
                  <c:v>0.646583333333333</c:v>
                </c:pt>
                <c:pt idx="104">
                  <c:v>0.611744444444444</c:v>
                </c:pt>
                <c:pt idx="105">
                  <c:v>0.571866666666667</c:v>
                </c:pt>
                <c:pt idx="106">
                  <c:v>0.523811111111111</c:v>
                </c:pt>
                <c:pt idx="107">
                  <c:v>0.479633333333333</c:v>
                </c:pt>
                <c:pt idx="108">
                  <c:v>0.436005555555555</c:v>
                </c:pt>
                <c:pt idx="109">
                  <c:v>0.405111111111111</c:v>
                </c:pt>
                <c:pt idx="110">
                  <c:v>0.351705555555555</c:v>
                </c:pt>
                <c:pt idx="111">
                  <c:v>0.302111111111111</c:v>
                </c:pt>
                <c:pt idx="112">
                  <c:v>0.228238888888889</c:v>
                </c:pt>
                <c:pt idx="113">
                  <c:v>0.133644444444444</c:v>
                </c:pt>
                <c:pt idx="114">
                  <c:v>0.0307166666666667</c:v>
                </c:pt>
                <c:pt idx="115">
                  <c:v>-0.0791277777777777</c:v>
                </c:pt>
                <c:pt idx="116">
                  <c:v>-0.167716666666667</c:v>
                </c:pt>
                <c:pt idx="117">
                  <c:v>-0.249522222222222</c:v>
                </c:pt>
                <c:pt idx="118">
                  <c:v>-0.307588888888889</c:v>
                </c:pt>
                <c:pt idx="119">
                  <c:v>-0.341666666666667</c:v>
                </c:pt>
                <c:pt idx="120">
                  <c:v>-0.351816666666667</c:v>
                </c:pt>
                <c:pt idx="121">
                  <c:v>-0.350094444444445</c:v>
                </c:pt>
                <c:pt idx="122">
                  <c:v>-0.328033333333333</c:v>
                </c:pt>
                <c:pt idx="123">
                  <c:v>-0.303988888888889</c:v>
                </c:pt>
                <c:pt idx="124">
                  <c:v>-0.280927777777778</c:v>
                </c:pt>
                <c:pt idx="125">
                  <c:v>-0.260433333333333</c:v>
                </c:pt>
                <c:pt idx="126">
                  <c:v>-0.236472222222222</c:v>
                </c:pt>
                <c:pt idx="127">
                  <c:v>-0.215555555555556</c:v>
                </c:pt>
                <c:pt idx="128">
                  <c:v>-0.176133333333333</c:v>
                </c:pt>
                <c:pt idx="129">
                  <c:v>-0.141261111111111</c:v>
                </c:pt>
                <c:pt idx="130">
                  <c:v>-0.0851666666666666</c:v>
                </c:pt>
                <c:pt idx="131">
                  <c:v>-0.0279666666666666</c:v>
                </c:pt>
                <c:pt idx="132">
                  <c:v>0.0325222222222222</c:v>
                </c:pt>
                <c:pt idx="133">
                  <c:v>0.0986055555555556</c:v>
                </c:pt>
                <c:pt idx="134">
                  <c:v>0.16595</c:v>
                </c:pt>
                <c:pt idx="135">
                  <c:v>0.24895</c:v>
                </c:pt>
                <c:pt idx="136">
                  <c:v>0.328766666666667</c:v>
                </c:pt>
                <c:pt idx="137">
                  <c:v>0.402411111111111</c:v>
                </c:pt>
                <c:pt idx="138">
                  <c:v>0.455894444444444</c:v>
                </c:pt>
                <c:pt idx="139">
                  <c:v>0.497094444444444</c:v>
                </c:pt>
                <c:pt idx="140">
                  <c:v>0.536772222222222</c:v>
                </c:pt>
                <c:pt idx="141">
                  <c:v>0.576283333333333</c:v>
                </c:pt>
                <c:pt idx="142">
                  <c:v>0.6231</c:v>
                </c:pt>
                <c:pt idx="143">
                  <c:v>0.681961111111111</c:v>
                </c:pt>
                <c:pt idx="144">
                  <c:v>0.738127777777778</c:v>
                </c:pt>
                <c:pt idx="145">
                  <c:v>0.785477777777778</c:v>
                </c:pt>
                <c:pt idx="146">
                  <c:v>0.8347</c:v>
                </c:pt>
                <c:pt idx="147">
                  <c:v>0.866038888888889</c:v>
                </c:pt>
                <c:pt idx="148">
                  <c:v>0.885761111111111</c:v>
                </c:pt>
                <c:pt idx="149">
                  <c:v>0.908938888888889</c:v>
                </c:pt>
                <c:pt idx="150">
                  <c:v>0.932966666666667</c:v>
                </c:pt>
                <c:pt idx="151">
                  <c:v>0.96005</c:v>
                </c:pt>
                <c:pt idx="152">
                  <c:v>0.988072222222222</c:v>
                </c:pt>
                <c:pt idx="153">
                  <c:v>1.014355555555556</c:v>
                </c:pt>
                <c:pt idx="154">
                  <c:v>1.030755555555556</c:v>
                </c:pt>
                <c:pt idx="155">
                  <c:v>1.047366666666667</c:v>
                </c:pt>
                <c:pt idx="156">
                  <c:v>1.060883333333333</c:v>
                </c:pt>
                <c:pt idx="157">
                  <c:v>1.076894444444444</c:v>
                </c:pt>
                <c:pt idx="158">
                  <c:v>1.091288888888889</c:v>
                </c:pt>
                <c:pt idx="159">
                  <c:v>1.110111111111111</c:v>
                </c:pt>
                <c:pt idx="160">
                  <c:v>1.14465</c:v>
                </c:pt>
                <c:pt idx="161">
                  <c:v>1.191166666666667</c:v>
                </c:pt>
                <c:pt idx="162">
                  <c:v>1.258455555555556</c:v>
                </c:pt>
                <c:pt idx="163">
                  <c:v>1.33405</c:v>
                </c:pt>
                <c:pt idx="164">
                  <c:v>1.409055555555555</c:v>
                </c:pt>
                <c:pt idx="165">
                  <c:v>1.488972222222222</c:v>
                </c:pt>
                <c:pt idx="166">
                  <c:v>1.56705</c:v>
                </c:pt>
                <c:pt idx="167">
                  <c:v>1.6472</c:v>
                </c:pt>
                <c:pt idx="168">
                  <c:v>1.720916666666667</c:v>
                </c:pt>
                <c:pt idx="169">
                  <c:v>1.784433333333333</c:v>
                </c:pt>
                <c:pt idx="170">
                  <c:v>1.841794444444445</c:v>
                </c:pt>
                <c:pt idx="171">
                  <c:v>1.8912</c:v>
                </c:pt>
                <c:pt idx="172">
                  <c:v>1.937272222222222</c:v>
                </c:pt>
                <c:pt idx="173">
                  <c:v>1.987011111111111</c:v>
                </c:pt>
                <c:pt idx="174">
                  <c:v>2.039577777777777</c:v>
                </c:pt>
                <c:pt idx="175">
                  <c:v>2.084266666666666</c:v>
                </c:pt>
                <c:pt idx="176">
                  <c:v>2.133777777777777</c:v>
                </c:pt>
                <c:pt idx="177">
                  <c:v>2.172655555555556</c:v>
                </c:pt>
                <c:pt idx="178">
                  <c:v>2.209555555555555</c:v>
                </c:pt>
                <c:pt idx="179">
                  <c:v>2.244349999999999</c:v>
                </c:pt>
                <c:pt idx="180">
                  <c:v>2.279205555555556</c:v>
                </c:pt>
                <c:pt idx="181">
                  <c:v>2.311244444444445</c:v>
                </c:pt>
                <c:pt idx="182">
                  <c:v>2.33625</c:v>
                </c:pt>
                <c:pt idx="183">
                  <c:v>2.351855555555555</c:v>
                </c:pt>
                <c:pt idx="184">
                  <c:v>2.368222222222222</c:v>
                </c:pt>
                <c:pt idx="185">
                  <c:v>2.379427777777778</c:v>
                </c:pt>
                <c:pt idx="186">
                  <c:v>2.389844444444445</c:v>
                </c:pt>
                <c:pt idx="187">
                  <c:v>2.399516666666666</c:v>
                </c:pt>
                <c:pt idx="188">
                  <c:v>2.412083333333333</c:v>
                </c:pt>
                <c:pt idx="189">
                  <c:v>2.419122222222223</c:v>
                </c:pt>
                <c:pt idx="190">
                  <c:v>2.430755555555555</c:v>
                </c:pt>
                <c:pt idx="191">
                  <c:v>2.449622222222223</c:v>
                </c:pt>
                <c:pt idx="192">
                  <c:v>2.469738888888889</c:v>
                </c:pt>
                <c:pt idx="193">
                  <c:v>2.496005555555556</c:v>
                </c:pt>
                <c:pt idx="194">
                  <c:v>2.517961111111112</c:v>
                </c:pt>
                <c:pt idx="195">
                  <c:v>2.547916666666667</c:v>
                </c:pt>
                <c:pt idx="196">
                  <c:v>2.564522222222222</c:v>
                </c:pt>
                <c:pt idx="197">
                  <c:v>2.572577777777778</c:v>
                </c:pt>
                <c:pt idx="198">
                  <c:v>2.583072222222222</c:v>
                </c:pt>
                <c:pt idx="199">
                  <c:v>2.598727777777777</c:v>
                </c:pt>
                <c:pt idx="200">
                  <c:v>2.624272222222222</c:v>
                </c:pt>
                <c:pt idx="201">
                  <c:v>2.645577777777777</c:v>
                </c:pt>
                <c:pt idx="202">
                  <c:v>2.661316666666666</c:v>
                </c:pt>
                <c:pt idx="203">
                  <c:v>2.654261111111111</c:v>
                </c:pt>
                <c:pt idx="204">
                  <c:v>2.64885</c:v>
                </c:pt>
                <c:pt idx="205">
                  <c:v>2.628033333333333</c:v>
                </c:pt>
                <c:pt idx="206">
                  <c:v>2.629272222222221</c:v>
                </c:pt>
                <c:pt idx="207">
                  <c:v>2.627566666666666</c:v>
                </c:pt>
                <c:pt idx="208">
                  <c:v>2.632283333333333</c:v>
                </c:pt>
                <c:pt idx="209">
                  <c:v>2.6384</c:v>
                </c:pt>
                <c:pt idx="210">
                  <c:v>2.640616666666667</c:v>
                </c:pt>
                <c:pt idx="211">
                  <c:v>2.644594444444445</c:v>
                </c:pt>
                <c:pt idx="212">
                  <c:v>2.655516666666666</c:v>
                </c:pt>
                <c:pt idx="213">
                  <c:v>2.664944444444444</c:v>
                </c:pt>
                <c:pt idx="214">
                  <c:v>2.677416666666667</c:v>
                </c:pt>
                <c:pt idx="215">
                  <c:v>2.678166666666667</c:v>
                </c:pt>
                <c:pt idx="216">
                  <c:v>2.68328888888889</c:v>
                </c:pt>
                <c:pt idx="217">
                  <c:v>2.689111111111111</c:v>
                </c:pt>
                <c:pt idx="218">
                  <c:v>2.710377777777777</c:v>
                </c:pt>
                <c:pt idx="219">
                  <c:v>2.730138888888889</c:v>
                </c:pt>
                <c:pt idx="220">
                  <c:v>2.745955555555555</c:v>
                </c:pt>
                <c:pt idx="221">
                  <c:v>2.75946111111111</c:v>
                </c:pt>
                <c:pt idx="222">
                  <c:v>2.780816666666666</c:v>
                </c:pt>
                <c:pt idx="223">
                  <c:v>2.812177777777778</c:v>
                </c:pt>
                <c:pt idx="224">
                  <c:v>2.850138888888889</c:v>
                </c:pt>
                <c:pt idx="225">
                  <c:v>2.896716666666667</c:v>
                </c:pt>
                <c:pt idx="226">
                  <c:v>2.939761111111112</c:v>
                </c:pt>
                <c:pt idx="227">
                  <c:v>2.965827777777777</c:v>
                </c:pt>
                <c:pt idx="228">
                  <c:v>2.982422222222223</c:v>
                </c:pt>
                <c:pt idx="229">
                  <c:v>3.016894444444445</c:v>
                </c:pt>
                <c:pt idx="230">
                  <c:v>3.051499999999999</c:v>
                </c:pt>
                <c:pt idx="231">
                  <c:v>3.106755555555555</c:v>
                </c:pt>
                <c:pt idx="232">
                  <c:v>3.154577777777778</c:v>
                </c:pt>
                <c:pt idx="233">
                  <c:v>3.210255555555555</c:v>
                </c:pt>
                <c:pt idx="234">
                  <c:v>3.266461111111112</c:v>
                </c:pt>
                <c:pt idx="235">
                  <c:v>3.331022222222222</c:v>
                </c:pt>
                <c:pt idx="236">
                  <c:v>3.387344444444444</c:v>
                </c:pt>
                <c:pt idx="237">
                  <c:v>3.437316666666667</c:v>
                </c:pt>
                <c:pt idx="238">
                  <c:v>3.476755555555555</c:v>
                </c:pt>
                <c:pt idx="239">
                  <c:v>3.515277777777777</c:v>
                </c:pt>
                <c:pt idx="240">
                  <c:v>3.554227777777777</c:v>
                </c:pt>
                <c:pt idx="241">
                  <c:v>3.602416666666666</c:v>
                </c:pt>
                <c:pt idx="242">
                  <c:v>3.64775</c:v>
                </c:pt>
                <c:pt idx="243">
                  <c:v>3.685433333333333</c:v>
                </c:pt>
                <c:pt idx="244">
                  <c:v>3.736005555555555</c:v>
                </c:pt>
                <c:pt idx="245">
                  <c:v>3.779988888888889</c:v>
                </c:pt>
                <c:pt idx="246">
                  <c:v>3.831055555555556</c:v>
                </c:pt>
                <c:pt idx="247">
                  <c:v>3.885388888888888</c:v>
                </c:pt>
                <c:pt idx="248">
                  <c:v>3.937511111111112</c:v>
                </c:pt>
                <c:pt idx="249">
                  <c:v>3.980661111111111</c:v>
                </c:pt>
                <c:pt idx="250">
                  <c:v>4.033194444444444</c:v>
                </c:pt>
                <c:pt idx="251">
                  <c:v>4.074227777777778</c:v>
                </c:pt>
                <c:pt idx="252">
                  <c:v>4.1208</c:v>
                </c:pt>
                <c:pt idx="253">
                  <c:v>4.163238888888888</c:v>
                </c:pt>
                <c:pt idx="254">
                  <c:v>4.203316666666667</c:v>
                </c:pt>
                <c:pt idx="255">
                  <c:v>4.243505555555556</c:v>
                </c:pt>
                <c:pt idx="256">
                  <c:v>4.286461111111112</c:v>
                </c:pt>
                <c:pt idx="257">
                  <c:v>4.326166666666667</c:v>
                </c:pt>
                <c:pt idx="258">
                  <c:v>4.371394444444444</c:v>
                </c:pt>
                <c:pt idx="259">
                  <c:v>4.405783333333333</c:v>
                </c:pt>
                <c:pt idx="260">
                  <c:v>4.438633333333332</c:v>
                </c:pt>
                <c:pt idx="261">
                  <c:v>4.463472222222221</c:v>
                </c:pt>
                <c:pt idx="262">
                  <c:v>4.482977777777776</c:v>
                </c:pt>
                <c:pt idx="263">
                  <c:v>4.5062</c:v>
                </c:pt>
                <c:pt idx="264">
                  <c:v>4.52356111111111</c:v>
                </c:pt>
                <c:pt idx="265">
                  <c:v>4.554844444444445</c:v>
                </c:pt>
                <c:pt idx="266">
                  <c:v>4.575722222222221</c:v>
                </c:pt>
                <c:pt idx="267">
                  <c:v>4.5859</c:v>
                </c:pt>
                <c:pt idx="268">
                  <c:v>4.603988888888889</c:v>
                </c:pt>
                <c:pt idx="269">
                  <c:v>4.603755555555555</c:v>
                </c:pt>
                <c:pt idx="270">
                  <c:v>4.600416666666668</c:v>
                </c:pt>
                <c:pt idx="271">
                  <c:v>4.585450000000001</c:v>
                </c:pt>
                <c:pt idx="272">
                  <c:v>4.564188888888889</c:v>
                </c:pt>
                <c:pt idx="273">
                  <c:v>4.54035</c:v>
                </c:pt>
                <c:pt idx="274">
                  <c:v>4.514233333333333</c:v>
                </c:pt>
                <c:pt idx="275">
                  <c:v>4.487</c:v>
                </c:pt>
                <c:pt idx="276">
                  <c:v>4.449027777777777</c:v>
                </c:pt>
                <c:pt idx="277">
                  <c:v>4.405172222222222</c:v>
                </c:pt>
                <c:pt idx="278">
                  <c:v>4.346072222222222</c:v>
                </c:pt>
                <c:pt idx="279">
                  <c:v>4.277977777777777</c:v>
                </c:pt>
                <c:pt idx="280">
                  <c:v>4.220605555555555</c:v>
                </c:pt>
                <c:pt idx="281">
                  <c:v>4.176255555555556</c:v>
                </c:pt>
                <c:pt idx="282">
                  <c:v>4.1343</c:v>
                </c:pt>
                <c:pt idx="283">
                  <c:v>4.086038888888888</c:v>
                </c:pt>
                <c:pt idx="284">
                  <c:v>4.036394444444443</c:v>
                </c:pt>
                <c:pt idx="285">
                  <c:v>3.9796</c:v>
                </c:pt>
                <c:pt idx="286">
                  <c:v>3.905055555555555</c:v>
                </c:pt>
                <c:pt idx="287">
                  <c:v>3.821655555555556</c:v>
                </c:pt>
                <c:pt idx="288">
                  <c:v>3.738655555555555</c:v>
                </c:pt>
                <c:pt idx="289">
                  <c:v>3.657977777777777</c:v>
                </c:pt>
                <c:pt idx="290">
                  <c:v>3.572861111111111</c:v>
                </c:pt>
                <c:pt idx="291">
                  <c:v>3.486683333333333</c:v>
                </c:pt>
                <c:pt idx="292">
                  <c:v>3.415716666666667</c:v>
                </c:pt>
                <c:pt idx="293">
                  <c:v>3.338183333333333</c:v>
                </c:pt>
                <c:pt idx="294">
                  <c:v>3.283788888888888</c:v>
                </c:pt>
                <c:pt idx="295">
                  <c:v>3.232733333333333</c:v>
                </c:pt>
                <c:pt idx="296">
                  <c:v>3.178272222222222</c:v>
                </c:pt>
                <c:pt idx="297">
                  <c:v>3.115072222222222</c:v>
                </c:pt>
                <c:pt idx="298">
                  <c:v>3.061266666666667</c:v>
                </c:pt>
                <c:pt idx="299">
                  <c:v>3.002511111111111</c:v>
                </c:pt>
                <c:pt idx="300">
                  <c:v>2.948227777777777</c:v>
                </c:pt>
                <c:pt idx="301">
                  <c:v>2.906605555555556</c:v>
                </c:pt>
                <c:pt idx="302">
                  <c:v>2.861133333333333</c:v>
                </c:pt>
                <c:pt idx="303">
                  <c:v>2.828805555555555</c:v>
                </c:pt>
                <c:pt idx="304">
                  <c:v>2.793366666666667</c:v>
                </c:pt>
                <c:pt idx="305">
                  <c:v>2.758361111111111</c:v>
                </c:pt>
                <c:pt idx="306">
                  <c:v>2.732044444444445</c:v>
                </c:pt>
                <c:pt idx="307">
                  <c:v>2.718861111111111</c:v>
                </c:pt>
                <c:pt idx="308">
                  <c:v>2.704522222222222</c:v>
                </c:pt>
                <c:pt idx="309">
                  <c:v>2.683222222222222</c:v>
                </c:pt>
                <c:pt idx="310">
                  <c:v>2.664772222222222</c:v>
                </c:pt>
                <c:pt idx="311">
                  <c:v>2.636011111111111</c:v>
                </c:pt>
                <c:pt idx="312">
                  <c:v>2.598538888888889</c:v>
                </c:pt>
                <c:pt idx="313">
                  <c:v>2.559272222222222</c:v>
                </c:pt>
                <c:pt idx="314">
                  <c:v>2.514594444444444</c:v>
                </c:pt>
                <c:pt idx="315">
                  <c:v>2.463122222222222</c:v>
                </c:pt>
                <c:pt idx="316">
                  <c:v>2.402755555555556</c:v>
                </c:pt>
                <c:pt idx="317">
                  <c:v>2.335027777777778</c:v>
                </c:pt>
                <c:pt idx="318">
                  <c:v>2.262827777777777</c:v>
                </c:pt>
                <c:pt idx="319">
                  <c:v>2.188722222222222</c:v>
                </c:pt>
                <c:pt idx="320">
                  <c:v>2.111238888888889</c:v>
                </c:pt>
                <c:pt idx="321">
                  <c:v>2.048372222222222</c:v>
                </c:pt>
                <c:pt idx="322">
                  <c:v>1.985994444444444</c:v>
                </c:pt>
                <c:pt idx="323">
                  <c:v>1.931311111111111</c:v>
                </c:pt>
                <c:pt idx="324">
                  <c:v>1.871916666666667</c:v>
                </c:pt>
                <c:pt idx="325">
                  <c:v>1.804777777777778</c:v>
                </c:pt>
                <c:pt idx="326">
                  <c:v>1.729533333333333</c:v>
                </c:pt>
                <c:pt idx="327">
                  <c:v>1.646711111111111</c:v>
                </c:pt>
                <c:pt idx="328">
                  <c:v>1.560266666666667</c:v>
                </c:pt>
                <c:pt idx="329">
                  <c:v>1.484422222222222</c:v>
                </c:pt>
                <c:pt idx="330">
                  <c:v>1.412561111111111</c:v>
                </c:pt>
                <c:pt idx="331">
                  <c:v>1.331088888888889</c:v>
                </c:pt>
                <c:pt idx="332">
                  <c:v>1.248883333333333</c:v>
                </c:pt>
                <c:pt idx="333">
                  <c:v>1.165855555555556</c:v>
                </c:pt>
                <c:pt idx="334">
                  <c:v>1.088711111111111</c:v>
                </c:pt>
                <c:pt idx="335">
                  <c:v>1.027466666666667</c:v>
                </c:pt>
                <c:pt idx="336">
                  <c:v>0.96585</c:v>
                </c:pt>
                <c:pt idx="337">
                  <c:v>0.90565</c:v>
                </c:pt>
                <c:pt idx="338">
                  <c:v>0.838433333333333</c:v>
                </c:pt>
                <c:pt idx="339">
                  <c:v>0.770127777777778</c:v>
                </c:pt>
                <c:pt idx="340">
                  <c:v>0.707327777777778</c:v>
                </c:pt>
                <c:pt idx="341">
                  <c:v>0.640216666666667</c:v>
                </c:pt>
                <c:pt idx="342">
                  <c:v>0.574477777777778</c:v>
                </c:pt>
                <c:pt idx="343">
                  <c:v>0.513916666666667</c:v>
                </c:pt>
                <c:pt idx="344">
                  <c:v>0.460416666666667</c:v>
                </c:pt>
                <c:pt idx="345">
                  <c:v>0.417161111111111</c:v>
                </c:pt>
                <c:pt idx="346">
                  <c:v>0.381327777777778</c:v>
                </c:pt>
                <c:pt idx="347">
                  <c:v>0.347272222222222</c:v>
                </c:pt>
                <c:pt idx="348">
                  <c:v>0.32885</c:v>
                </c:pt>
                <c:pt idx="349">
                  <c:v>0.316116666666667</c:v>
                </c:pt>
                <c:pt idx="350">
                  <c:v>0.316344444444444</c:v>
                </c:pt>
                <c:pt idx="351">
                  <c:v>0.308255555555555</c:v>
                </c:pt>
                <c:pt idx="352">
                  <c:v>0.30045</c:v>
                </c:pt>
                <c:pt idx="353">
                  <c:v>0.273388888888889</c:v>
                </c:pt>
                <c:pt idx="354">
                  <c:v>0.239466666666667</c:v>
                </c:pt>
                <c:pt idx="355">
                  <c:v>0.206161111111111</c:v>
                </c:pt>
                <c:pt idx="356">
                  <c:v>0.191677777777778</c:v>
                </c:pt>
                <c:pt idx="357">
                  <c:v>0.181316666666667</c:v>
                </c:pt>
                <c:pt idx="358">
                  <c:v>0.169177777777778</c:v>
                </c:pt>
                <c:pt idx="359">
                  <c:v>0.158666666666667</c:v>
                </c:pt>
                <c:pt idx="360">
                  <c:v>0.147055555555556</c:v>
                </c:pt>
                <c:pt idx="361">
                  <c:v>0.133894444444444</c:v>
                </c:pt>
                <c:pt idx="362">
                  <c:v>0.124922222222222</c:v>
                </c:pt>
                <c:pt idx="363">
                  <c:v>0.112955555555555</c:v>
                </c:pt>
                <c:pt idx="364">
                  <c:v>0.102916666666667</c:v>
                </c:pt>
                <c:pt idx="365">
                  <c:v>0.0732777777777778</c:v>
                </c:pt>
                <c:pt idx="366">
                  <c:v>0.0345611111111111</c:v>
                </c:pt>
                <c:pt idx="367">
                  <c:v>-0.00266111111111113</c:v>
                </c:pt>
                <c:pt idx="368">
                  <c:v>-0.0340999999999999</c:v>
                </c:pt>
                <c:pt idx="369">
                  <c:v>-0.0632166666666667</c:v>
                </c:pt>
                <c:pt idx="370">
                  <c:v>-0.0818055555555554</c:v>
                </c:pt>
                <c:pt idx="371">
                  <c:v>-0.106583333333333</c:v>
                </c:pt>
                <c:pt idx="372">
                  <c:v>-0.124633333333333</c:v>
                </c:pt>
                <c:pt idx="373">
                  <c:v>-0.136216666666667</c:v>
                </c:pt>
                <c:pt idx="374">
                  <c:v>-0.143161111111111</c:v>
                </c:pt>
                <c:pt idx="375">
                  <c:v>-0.162366666666667</c:v>
                </c:pt>
                <c:pt idx="376">
                  <c:v>-0.181194444444444</c:v>
                </c:pt>
                <c:pt idx="377">
                  <c:v>-0.196444444444444</c:v>
                </c:pt>
                <c:pt idx="378">
                  <c:v>-0.210977777777778</c:v>
                </c:pt>
                <c:pt idx="379">
                  <c:v>-0.223911111111111</c:v>
                </c:pt>
                <c:pt idx="380">
                  <c:v>-0.238805555555555</c:v>
                </c:pt>
                <c:pt idx="381">
                  <c:v>-0.260338888888889</c:v>
                </c:pt>
                <c:pt idx="382">
                  <c:v>-0.296811111111111</c:v>
                </c:pt>
                <c:pt idx="383">
                  <c:v>-0.341405555555556</c:v>
                </c:pt>
                <c:pt idx="384">
                  <c:v>-0.369222222222222</c:v>
                </c:pt>
                <c:pt idx="385">
                  <c:v>-0.400772222222222</c:v>
                </c:pt>
                <c:pt idx="386">
                  <c:v>-0.427377777777778</c:v>
                </c:pt>
                <c:pt idx="387">
                  <c:v>-0.445777777777778</c:v>
                </c:pt>
                <c:pt idx="388">
                  <c:v>-0.4589</c:v>
                </c:pt>
                <c:pt idx="389">
                  <c:v>-0.464905555555556</c:v>
                </c:pt>
                <c:pt idx="390">
                  <c:v>-0.469211111111111</c:v>
                </c:pt>
                <c:pt idx="391">
                  <c:v>-0.486477777777778</c:v>
                </c:pt>
                <c:pt idx="392">
                  <c:v>-0.500238888888889</c:v>
                </c:pt>
                <c:pt idx="393">
                  <c:v>-0.519938888888889</c:v>
                </c:pt>
                <c:pt idx="394">
                  <c:v>-0.542138888888889</c:v>
                </c:pt>
                <c:pt idx="395">
                  <c:v>-0.565261111111111</c:v>
                </c:pt>
                <c:pt idx="396">
                  <c:v>-0.589911111111111</c:v>
                </c:pt>
                <c:pt idx="397">
                  <c:v>-0.610455555555556</c:v>
                </c:pt>
                <c:pt idx="398">
                  <c:v>-0.62955</c:v>
                </c:pt>
                <c:pt idx="399">
                  <c:v>-0.649527777777778</c:v>
                </c:pt>
                <c:pt idx="400">
                  <c:v>-0.664877777777778</c:v>
                </c:pt>
                <c:pt idx="401">
                  <c:v>-0.678022222222222</c:v>
                </c:pt>
                <c:pt idx="402">
                  <c:v>-0.696277777777777</c:v>
                </c:pt>
                <c:pt idx="403">
                  <c:v>-0.708827777777778</c:v>
                </c:pt>
                <c:pt idx="404">
                  <c:v>-0.71605</c:v>
                </c:pt>
                <c:pt idx="405">
                  <c:v>-0.716522222222222</c:v>
                </c:pt>
                <c:pt idx="406">
                  <c:v>-0.720211111111111</c:v>
                </c:pt>
                <c:pt idx="407">
                  <c:v>-0.720555555555556</c:v>
                </c:pt>
                <c:pt idx="408">
                  <c:v>-0.718416666666666</c:v>
                </c:pt>
                <c:pt idx="409">
                  <c:v>-0.733438888888889</c:v>
                </c:pt>
                <c:pt idx="410">
                  <c:v>-0.744627777777778</c:v>
                </c:pt>
                <c:pt idx="411">
                  <c:v>-0.753505555555555</c:v>
                </c:pt>
                <c:pt idx="412">
                  <c:v>-0.749383333333333</c:v>
                </c:pt>
                <c:pt idx="413">
                  <c:v>-0.741716666666667</c:v>
                </c:pt>
                <c:pt idx="414">
                  <c:v>-0.745566666666666</c:v>
                </c:pt>
                <c:pt idx="415">
                  <c:v>-0.761555555555555</c:v>
                </c:pt>
                <c:pt idx="416">
                  <c:v>-0.792688888888889</c:v>
                </c:pt>
                <c:pt idx="417">
                  <c:v>-0.817544444444445</c:v>
                </c:pt>
                <c:pt idx="418">
                  <c:v>-0.834405555555555</c:v>
                </c:pt>
                <c:pt idx="419">
                  <c:v>-0.836522222222222</c:v>
                </c:pt>
                <c:pt idx="420">
                  <c:v>-0.826094444444445</c:v>
                </c:pt>
                <c:pt idx="421">
                  <c:v>-0.828344444444445</c:v>
                </c:pt>
                <c:pt idx="422">
                  <c:v>-0.8396</c:v>
                </c:pt>
                <c:pt idx="423">
                  <c:v>-0.847183333333333</c:v>
                </c:pt>
                <c:pt idx="424">
                  <c:v>-0.857777777777778</c:v>
                </c:pt>
                <c:pt idx="425">
                  <c:v>-0.865305555555556</c:v>
                </c:pt>
                <c:pt idx="426">
                  <c:v>-0.87385</c:v>
                </c:pt>
                <c:pt idx="427">
                  <c:v>-0.89295</c:v>
                </c:pt>
                <c:pt idx="428">
                  <c:v>-0.915366666666667</c:v>
                </c:pt>
                <c:pt idx="429">
                  <c:v>-0.940194444444444</c:v>
                </c:pt>
                <c:pt idx="430">
                  <c:v>-0.958583333333333</c:v>
                </c:pt>
                <c:pt idx="431">
                  <c:v>-0.972266666666667</c:v>
                </c:pt>
                <c:pt idx="432">
                  <c:v>-0.985733333333333</c:v>
                </c:pt>
                <c:pt idx="433">
                  <c:v>-0.997055555555555</c:v>
                </c:pt>
                <c:pt idx="434">
                  <c:v>-1.008633333333333</c:v>
                </c:pt>
                <c:pt idx="435">
                  <c:v>-1.022944444444444</c:v>
                </c:pt>
                <c:pt idx="436">
                  <c:v>-1.033977777777777</c:v>
                </c:pt>
                <c:pt idx="437">
                  <c:v>-1.057055555555556</c:v>
                </c:pt>
                <c:pt idx="438">
                  <c:v>-1.078633333333333</c:v>
                </c:pt>
                <c:pt idx="439">
                  <c:v>-1.094694444444444</c:v>
                </c:pt>
                <c:pt idx="440">
                  <c:v>-1.105233333333333</c:v>
                </c:pt>
                <c:pt idx="441">
                  <c:v>-1.103155555555555</c:v>
                </c:pt>
                <c:pt idx="442">
                  <c:v>-1.100411111111111</c:v>
                </c:pt>
                <c:pt idx="443">
                  <c:v>-1.096005555555556</c:v>
                </c:pt>
                <c:pt idx="444">
                  <c:v>-1.099227777777778</c:v>
                </c:pt>
                <c:pt idx="445">
                  <c:v>-1.100977777777778</c:v>
                </c:pt>
                <c:pt idx="446">
                  <c:v>-1.101394444444445</c:v>
                </c:pt>
                <c:pt idx="447">
                  <c:v>-1.094577777777778</c:v>
                </c:pt>
                <c:pt idx="448">
                  <c:v>-1.081427777777777</c:v>
                </c:pt>
                <c:pt idx="449">
                  <c:v>-1.061927777777778</c:v>
                </c:pt>
                <c:pt idx="450">
                  <c:v>-1.0387</c:v>
                </c:pt>
                <c:pt idx="451">
                  <c:v>-1.017844444444445</c:v>
                </c:pt>
                <c:pt idx="452">
                  <c:v>-1.00125</c:v>
                </c:pt>
                <c:pt idx="453">
                  <c:v>-0.985227777777778</c:v>
                </c:pt>
                <c:pt idx="454">
                  <c:v>-0.976461111111111</c:v>
                </c:pt>
                <c:pt idx="455">
                  <c:v>-0.971427777777778</c:v>
                </c:pt>
                <c:pt idx="456">
                  <c:v>-0.956738888888889</c:v>
                </c:pt>
                <c:pt idx="457">
                  <c:v>-0.946155555555555</c:v>
                </c:pt>
                <c:pt idx="458">
                  <c:v>-0.940222222222222</c:v>
                </c:pt>
                <c:pt idx="459">
                  <c:v>-0.935988888888889</c:v>
                </c:pt>
                <c:pt idx="460">
                  <c:v>-0.930283333333333</c:v>
                </c:pt>
                <c:pt idx="461">
                  <c:v>-0.913327777777778</c:v>
                </c:pt>
                <c:pt idx="462">
                  <c:v>-0.889111111111111</c:v>
                </c:pt>
                <c:pt idx="463">
                  <c:v>-0.871361111111111</c:v>
                </c:pt>
                <c:pt idx="464">
                  <c:v>-0.856222222222222</c:v>
                </c:pt>
                <c:pt idx="465">
                  <c:v>-0.835933333333333</c:v>
                </c:pt>
                <c:pt idx="466">
                  <c:v>-0.818544444444444</c:v>
                </c:pt>
                <c:pt idx="467">
                  <c:v>-0.797761111111111</c:v>
                </c:pt>
                <c:pt idx="468">
                  <c:v>-0.782194444444444</c:v>
                </c:pt>
                <c:pt idx="469">
                  <c:v>-0.770177777777778</c:v>
                </c:pt>
                <c:pt idx="470">
                  <c:v>-0.759616666666667</c:v>
                </c:pt>
                <c:pt idx="471">
                  <c:v>-0.7529</c:v>
                </c:pt>
                <c:pt idx="472">
                  <c:v>-0.734916666666666</c:v>
                </c:pt>
                <c:pt idx="473">
                  <c:v>-0.730233333333333</c:v>
                </c:pt>
                <c:pt idx="474">
                  <c:v>-0.731905555555555</c:v>
                </c:pt>
                <c:pt idx="475">
                  <c:v>-0.739744444444445</c:v>
                </c:pt>
                <c:pt idx="476">
                  <c:v>-0.731655555555555</c:v>
                </c:pt>
                <c:pt idx="477">
                  <c:v>-0.712238888888889</c:v>
                </c:pt>
                <c:pt idx="478">
                  <c:v>-0.681494444444444</c:v>
                </c:pt>
                <c:pt idx="479">
                  <c:v>-0.650455555555556</c:v>
                </c:pt>
                <c:pt idx="480">
                  <c:v>-0.62075</c:v>
                </c:pt>
                <c:pt idx="481">
                  <c:v>-0.589733333333333</c:v>
                </c:pt>
                <c:pt idx="482">
                  <c:v>-0.563505555555556</c:v>
                </c:pt>
                <c:pt idx="483">
                  <c:v>-0.536633333333333</c:v>
                </c:pt>
                <c:pt idx="484">
                  <c:v>-0.501633333333333</c:v>
                </c:pt>
                <c:pt idx="485">
                  <c:v>-0.446622222222222</c:v>
                </c:pt>
                <c:pt idx="486">
                  <c:v>-0.38575</c:v>
                </c:pt>
                <c:pt idx="487">
                  <c:v>-0.3093</c:v>
                </c:pt>
                <c:pt idx="488">
                  <c:v>-0.22815</c:v>
                </c:pt>
                <c:pt idx="489">
                  <c:v>-0.134583333333333</c:v>
                </c:pt>
                <c:pt idx="490">
                  <c:v>-0.0418888888888888</c:v>
                </c:pt>
                <c:pt idx="491">
                  <c:v>0.0504722222222222</c:v>
                </c:pt>
                <c:pt idx="492">
                  <c:v>0.140166666666667</c:v>
                </c:pt>
                <c:pt idx="493">
                  <c:v>0.223733333333333</c:v>
                </c:pt>
                <c:pt idx="494">
                  <c:v>0.314544444444444</c:v>
                </c:pt>
                <c:pt idx="495">
                  <c:v>0.373977777777778</c:v>
                </c:pt>
                <c:pt idx="496">
                  <c:v>0.437144444444445</c:v>
                </c:pt>
                <c:pt idx="497">
                  <c:v>0.485377777777778</c:v>
                </c:pt>
                <c:pt idx="498">
                  <c:v>0.515583333333333</c:v>
                </c:pt>
                <c:pt idx="499">
                  <c:v>0.540644444444444</c:v>
                </c:pt>
                <c:pt idx="500">
                  <c:v>0.555505555555555</c:v>
                </c:pt>
                <c:pt idx="501">
                  <c:v>0.564894444444444</c:v>
                </c:pt>
                <c:pt idx="502">
                  <c:v>0.574322222222222</c:v>
                </c:pt>
                <c:pt idx="503">
                  <c:v>0.584</c:v>
                </c:pt>
                <c:pt idx="504">
                  <c:v>0.596283333333333</c:v>
                </c:pt>
                <c:pt idx="505">
                  <c:v>0.611822222222222</c:v>
                </c:pt>
                <c:pt idx="506">
                  <c:v>0.628322222222222</c:v>
                </c:pt>
                <c:pt idx="507">
                  <c:v>0.649133333333333</c:v>
                </c:pt>
                <c:pt idx="508">
                  <c:v>0.669688888888889</c:v>
                </c:pt>
                <c:pt idx="509">
                  <c:v>0.690233333333333</c:v>
                </c:pt>
                <c:pt idx="510">
                  <c:v>0.7177</c:v>
                </c:pt>
                <c:pt idx="511">
                  <c:v>0.750055555555556</c:v>
                </c:pt>
                <c:pt idx="512">
                  <c:v>0.785272222222222</c:v>
                </c:pt>
                <c:pt idx="513">
                  <c:v>0.834627777777778</c:v>
                </c:pt>
                <c:pt idx="514">
                  <c:v>0.891011111111111</c:v>
                </c:pt>
                <c:pt idx="515">
                  <c:v>0.962894444444444</c:v>
                </c:pt>
                <c:pt idx="516">
                  <c:v>1.035988888888889</c:v>
                </c:pt>
                <c:pt idx="517">
                  <c:v>1.121877777777778</c:v>
                </c:pt>
                <c:pt idx="518">
                  <c:v>1.204127777777778</c:v>
                </c:pt>
                <c:pt idx="519">
                  <c:v>1.273844444444445</c:v>
                </c:pt>
                <c:pt idx="520">
                  <c:v>1.334933333333333</c:v>
                </c:pt>
                <c:pt idx="521">
                  <c:v>1.397</c:v>
                </c:pt>
                <c:pt idx="522">
                  <c:v>1.458127777777778</c:v>
                </c:pt>
                <c:pt idx="523">
                  <c:v>1.527355555555556</c:v>
                </c:pt>
                <c:pt idx="524">
                  <c:v>1.595738888888889</c:v>
                </c:pt>
                <c:pt idx="525">
                  <c:v>1.658344444444444</c:v>
                </c:pt>
                <c:pt idx="526">
                  <c:v>1.702644444444444</c:v>
                </c:pt>
                <c:pt idx="527">
                  <c:v>1.7487</c:v>
                </c:pt>
                <c:pt idx="528">
                  <c:v>1.785561111111111</c:v>
                </c:pt>
                <c:pt idx="529">
                  <c:v>1.815966666666667</c:v>
                </c:pt>
                <c:pt idx="530">
                  <c:v>1.83345</c:v>
                </c:pt>
                <c:pt idx="531">
                  <c:v>1.845438888888889</c:v>
                </c:pt>
                <c:pt idx="532">
                  <c:v>1.847694444444444</c:v>
                </c:pt>
                <c:pt idx="533">
                  <c:v>1.836388888888889</c:v>
                </c:pt>
                <c:pt idx="534">
                  <c:v>1.829533333333333</c:v>
                </c:pt>
                <c:pt idx="535">
                  <c:v>1.811327777777778</c:v>
                </c:pt>
                <c:pt idx="536">
                  <c:v>1.803594444444444</c:v>
                </c:pt>
                <c:pt idx="537">
                  <c:v>1.784922222222222</c:v>
                </c:pt>
                <c:pt idx="538">
                  <c:v>1.757561111111111</c:v>
                </c:pt>
                <c:pt idx="539">
                  <c:v>1.730638888888889</c:v>
                </c:pt>
                <c:pt idx="540">
                  <c:v>1.704927777777778</c:v>
                </c:pt>
                <c:pt idx="541">
                  <c:v>1.679222222222222</c:v>
                </c:pt>
                <c:pt idx="542">
                  <c:v>1.653133333333333</c:v>
                </c:pt>
                <c:pt idx="543">
                  <c:v>1.632488888888889</c:v>
                </c:pt>
                <c:pt idx="544">
                  <c:v>1.630744444444444</c:v>
                </c:pt>
                <c:pt idx="545">
                  <c:v>1.631555555555555</c:v>
                </c:pt>
                <c:pt idx="546">
                  <c:v>1.634433333333333</c:v>
                </c:pt>
                <c:pt idx="547">
                  <c:v>1.63218888888889</c:v>
                </c:pt>
                <c:pt idx="548">
                  <c:v>1.623338888888889</c:v>
                </c:pt>
                <c:pt idx="549">
                  <c:v>1.61025</c:v>
                </c:pt>
                <c:pt idx="550">
                  <c:v>1.607061111111111</c:v>
                </c:pt>
                <c:pt idx="551">
                  <c:v>1.598994444444445</c:v>
                </c:pt>
                <c:pt idx="552">
                  <c:v>1.5996</c:v>
                </c:pt>
                <c:pt idx="553">
                  <c:v>1.59575</c:v>
                </c:pt>
                <c:pt idx="554">
                  <c:v>1.592622222222222</c:v>
                </c:pt>
                <c:pt idx="555">
                  <c:v>1.603499999999999</c:v>
                </c:pt>
                <c:pt idx="556">
                  <c:v>1.612694444444445</c:v>
                </c:pt>
                <c:pt idx="557">
                  <c:v>1.626483333333333</c:v>
                </c:pt>
                <c:pt idx="558">
                  <c:v>1.629577777777777</c:v>
                </c:pt>
                <c:pt idx="559">
                  <c:v>1.635977777777778</c:v>
                </c:pt>
                <c:pt idx="560">
                  <c:v>1.644338888888888</c:v>
                </c:pt>
                <c:pt idx="561">
                  <c:v>1.660194444444444</c:v>
                </c:pt>
                <c:pt idx="562">
                  <c:v>1.668166666666667</c:v>
                </c:pt>
                <c:pt idx="563">
                  <c:v>1.669533333333333</c:v>
                </c:pt>
                <c:pt idx="564">
                  <c:v>1.687644444444444</c:v>
                </c:pt>
                <c:pt idx="565">
                  <c:v>1.67535</c:v>
                </c:pt>
                <c:pt idx="566">
                  <c:v>1.667205555555556</c:v>
                </c:pt>
                <c:pt idx="567">
                  <c:v>1.665727777777778</c:v>
                </c:pt>
                <c:pt idx="568">
                  <c:v>1.673588888888889</c:v>
                </c:pt>
                <c:pt idx="569">
                  <c:v>1.695027777777777</c:v>
                </c:pt>
                <c:pt idx="570">
                  <c:v>1.717822222222222</c:v>
                </c:pt>
                <c:pt idx="571">
                  <c:v>1.742227777777778</c:v>
                </c:pt>
                <c:pt idx="572">
                  <c:v>1.770266666666667</c:v>
                </c:pt>
                <c:pt idx="573">
                  <c:v>1.809172222222222</c:v>
                </c:pt>
                <c:pt idx="574">
                  <c:v>1.861211111111111</c:v>
                </c:pt>
                <c:pt idx="575">
                  <c:v>1.927311111111111</c:v>
                </c:pt>
                <c:pt idx="576">
                  <c:v>1.988155555555555</c:v>
                </c:pt>
                <c:pt idx="577">
                  <c:v>2.037533333333334</c:v>
                </c:pt>
                <c:pt idx="578">
                  <c:v>2.078838888888889</c:v>
                </c:pt>
                <c:pt idx="579">
                  <c:v>2.113955555555555</c:v>
                </c:pt>
                <c:pt idx="580">
                  <c:v>2.150016666666667</c:v>
                </c:pt>
                <c:pt idx="581">
                  <c:v>2.184494444444444</c:v>
                </c:pt>
                <c:pt idx="582">
                  <c:v>2.23685</c:v>
                </c:pt>
                <c:pt idx="583">
                  <c:v>2.295272222222222</c:v>
                </c:pt>
                <c:pt idx="584">
                  <c:v>2.349494444444444</c:v>
                </c:pt>
                <c:pt idx="585">
                  <c:v>2.415905555555556</c:v>
                </c:pt>
                <c:pt idx="586">
                  <c:v>2.468988888888889</c:v>
                </c:pt>
                <c:pt idx="587">
                  <c:v>2.505599999999999</c:v>
                </c:pt>
                <c:pt idx="588">
                  <c:v>2.53015</c:v>
                </c:pt>
                <c:pt idx="589">
                  <c:v>2.555661111111111</c:v>
                </c:pt>
                <c:pt idx="590">
                  <c:v>2.584405555555556</c:v>
                </c:pt>
                <c:pt idx="591">
                  <c:v>2.616988888888889</c:v>
                </c:pt>
                <c:pt idx="592">
                  <c:v>2.637883333333333</c:v>
                </c:pt>
                <c:pt idx="593">
                  <c:v>2.667016666666667</c:v>
                </c:pt>
                <c:pt idx="594">
                  <c:v>2.701533333333333</c:v>
                </c:pt>
                <c:pt idx="595">
                  <c:v>2.742033333333333</c:v>
                </c:pt>
                <c:pt idx="596">
                  <c:v>2.795616666666667</c:v>
                </c:pt>
                <c:pt idx="597">
                  <c:v>2.846494444444444</c:v>
                </c:pt>
                <c:pt idx="598">
                  <c:v>2.878961111111112</c:v>
                </c:pt>
                <c:pt idx="599">
                  <c:v>2.9043</c:v>
                </c:pt>
                <c:pt idx="600">
                  <c:v>2.912183333333333</c:v>
                </c:pt>
                <c:pt idx="601">
                  <c:v>2.928227777777777</c:v>
                </c:pt>
                <c:pt idx="602">
                  <c:v>2.937872222222222</c:v>
                </c:pt>
                <c:pt idx="603">
                  <c:v>2.930022222222222</c:v>
                </c:pt>
                <c:pt idx="604">
                  <c:v>2.925927777777777</c:v>
                </c:pt>
                <c:pt idx="605">
                  <c:v>2.908655555555555</c:v>
                </c:pt>
                <c:pt idx="606">
                  <c:v>2.886577777777777</c:v>
                </c:pt>
                <c:pt idx="607">
                  <c:v>2.863755555555556</c:v>
                </c:pt>
                <c:pt idx="608">
                  <c:v>2.833833333333333</c:v>
                </c:pt>
                <c:pt idx="609">
                  <c:v>2.812533333333333</c:v>
                </c:pt>
                <c:pt idx="610">
                  <c:v>2.785544444444444</c:v>
                </c:pt>
                <c:pt idx="611">
                  <c:v>2.776538888888889</c:v>
                </c:pt>
                <c:pt idx="612">
                  <c:v>2.773077777777777</c:v>
                </c:pt>
                <c:pt idx="613">
                  <c:v>2.791588888888889</c:v>
                </c:pt>
                <c:pt idx="614">
                  <c:v>2.819272222222222</c:v>
                </c:pt>
                <c:pt idx="615">
                  <c:v>2.854555555555556</c:v>
                </c:pt>
                <c:pt idx="616">
                  <c:v>2.894733333333333</c:v>
                </c:pt>
                <c:pt idx="617">
                  <c:v>2.940294444444444</c:v>
                </c:pt>
                <c:pt idx="618">
                  <c:v>2.973866666666667</c:v>
                </c:pt>
                <c:pt idx="619">
                  <c:v>2.999761111111111</c:v>
                </c:pt>
                <c:pt idx="620">
                  <c:v>3.017366666666667</c:v>
                </c:pt>
                <c:pt idx="621">
                  <c:v>3.021416666666667</c:v>
                </c:pt>
                <c:pt idx="622">
                  <c:v>3.023172222222222</c:v>
                </c:pt>
                <c:pt idx="623">
                  <c:v>3.017233333333333</c:v>
                </c:pt>
                <c:pt idx="624">
                  <c:v>3.011622222222222</c:v>
                </c:pt>
                <c:pt idx="625">
                  <c:v>3.003127777777777</c:v>
                </c:pt>
                <c:pt idx="626">
                  <c:v>2.993733333333334</c:v>
                </c:pt>
                <c:pt idx="627">
                  <c:v>2.994466666666666</c:v>
                </c:pt>
                <c:pt idx="628">
                  <c:v>2.997261111111111</c:v>
                </c:pt>
                <c:pt idx="629">
                  <c:v>3.000622222222222</c:v>
                </c:pt>
                <c:pt idx="630">
                  <c:v>2.9964</c:v>
                </c:pt>
                <c:pt idx="631">
                  <c:v>2.987077777777777</c:v>
                </c:pt>
                <c:pt idx="632">
                  <c:v>2.970777777777778</c:v>
                </c:pt>
                <c:pt idx="633">
                  <c:v>2.955583333333333</c:v>
                </c:pt>
                <c:pt idx="634">
                  <c:v>2.939288888888889</c:v>
                </c:pt>
                <c:pt idx="635">
                  <c:v>2.934866666666666</c:v>
                </c:pt>
                <c:pt idx="636">
                  <c:v>2.930577777777777</c:v>
                </c:pt>
                <c:pt idx="637">
                  <c:v>2.931105555555556</c:v>
                </c:pt>
                <c:pt idx="638">
                  <c:v>2.929522222222222</c:v>
                </c:pt>
                <c:pt idx="639">
                  <c:v>2.935094444444444</c:v>
                </c:pt>
                <c:pt idx="640">
                  <c:v>2.940544444444444</c:v>
                </c:pt>
                <c:pt idx="641">
                  <c:v>2.951466666666667</c:v>
                </c:pt>
                <c:pt idx="642">
                  <c:v>2.963861111111111</c:v>
                </c:pt>
                <c:pt idx="643">
                  <c:v>2.980994444444445</c:v>
                </c:pt>
                <c:pt idx="644">
                  <c:v>2.999555555555556</c:v>
                </c:pt>
                <c:pt idx="645">
                  <c:v>3.026666666666666</c:v>
                </c:pt>
                <c:pt idx="646">
                  <c:v>3.062494444444444</c:v>
                </c:pt>
                <c:pt idx="647">
                  <c:v>3.112972222222222</c:v>
                </c:pt>
                <c:pt idx="648">
                  <c:v>3.175227777777777</c:v>
                </c:pt>
                <c:pt idx="649">
                  <c:v>3.233438888888889</c:v>
                </c:pt>
                <c:pt idx="650">
                  <c:v>3.290872222222222</c:v>
                </c:pt>
                <c:pt idx="651">
                  <c:v>3.341716666666666</c:v>
                </c:pt>
                <c:pt idx="652">
                  <c:v>3.381577777777777</c:v>
                </c:pt>
                <c:pt idx="653">
                  <c:v>3.41185</c:v>
                </c:pt>
                <c:pt idx="654">
                  <c:v>3.435466666666666</c:v>
                </c:pt>
                <c:pt idx="655">
                  <c:v>3.45495</c:v>
                </c:pt>
                <c:pt idx="656">
                  <c:v>3.46955</c:v>
                </c:pt>
                <c:pt idx="657">
                  <c:v>3.485783333333333</c:v>
                </c:pt>
                <c:pt idx="658">
                  <c:v>3.48005</c:v>
                </c:pt>
                <c:pt idx="659">
                  <c:v>3.470766666666667</c:v>
                </c:pt>
                <c:pt idx="660">
                  <c:v>3.451266666666666</c:v>
                </c:pt>
                <c:pt idx="661">
                  <c:v>3.442527777777777</c:v>
                </c:pt>
                <c:pt idx="662">
                  <c:v>3.427877777777778</c:v>
                </c:pt>
                <c:pt idx="663">
                  <c:v>3.416244444444445</c:v>
                </c:pt>
                <c:pt idx="664">
                  <c:v>3.397622222222222</c:v>
                </c:pt>
                <c:pt idx="665">
                  <c:v>3.383311111111111</c:v>
                </c:pt>
                <c:pt idx="666">
                  <c:v>3.374116666666667</c:v>
                </c:pt>
                <c:pt idx="667">
                  <c:v>3.367938888888889</c:v>
                </c:pt>
                <c:pt idx="668">
                  <c:v>3.365877777777777</c:v>
                </c:pt>
                <c:pt idx="669">
                  <c:v>3.360594444444444</c:v>
                </c:pt>
                <c:pt idx="670">
                  <c:v>3.339627777777778</c:v>
                </c:pt>
                <c:pt idx="671">
                  <c:v>3.313861111111111</c:v>
                </c:pt>
                <c:pt idx="672">
                  <c:v>3.287372222222222</c:v>
                </c:pt>
                <c:pt idx="673">
                  <c:v>3.268005555555556</c:v>
                </c:pt>
                <c:pt idx="674">
                  <c:v>3.255855555555556</c:v>
                </c:pt>
                <c:pt idx="675">
                  <c:v>3.235038888888889</c:v>
                </c:pt>
                <c:pt idx="676">
                  <c:v>3.207083333333333</c:v>
                </c:pt>
                <c:pt idx="677">
                  <c:v>3.171183333333333</c:v>
                </c:pt>
                <c:pt idx="678">
                  <c:v>3.137694444444444</c:v>
                </c:pt>
                <c:pt idx="679">
                  <c:v>3.103833333333333</c:v>
                </c:pt>
                <c:pt idx="680">
                  <c:v>3.071927777777777</c:v>
                </c:pt>
                <c:pt idx="681">
                  <c:v>3.036127777777777</c:v>
                </c:pt>
                <c:pt idx="682">
                  <c:v>2.996316666666666</c:v>
                </c:pt>
                <c:pt idx="683">
                  <c:v>2.954577777777777</c:v>
                </c:pt>
                <c:pt idx="684">
                  <c:v>2.930877777777777</c:v>
                </c:pt>
                <c:pt idx="685">
                  <c:v>2.9113</c:v>
                </c:pt>
                <c:pt idx="686">
                  <c:v>2.9065</c:v>
                </c:pt>
                <c:pt idx="687">
                  <c:v>2.908094444444445</c:v>
                </c:pt>
                <c:pt idx="688">
                  <c:v>2.913966666666667</c:v>
                </c:pt>
                <c:pt idx="689">
                  <c:v>2.908905555555556</c:v>
                </c:pt>
                <c:pt idx="690">
                  <c:v>2.918694444444445</c:v>
                </c:pt>
                <c:pt idx="691">
                  <c:v>2.919072222222223</c:v>
                </c:pt>
                <c:pt idx="692">
                  <c:v>2.914772222222223</c:v>
                </c:pt>
                <c:pt idx="693">
                  <c:v>2.902861111111111</c:v>
                </c:pt>
                <c:pt idx="694">
                  <c:v>2.8854</c:v>
                </c:pt>
                <c:pt idx="695">
                  <c:v>2.862150000000001</c:v>
                </c:pt>
                <c:pt idx="696">
                  <c:v>2.846816666666667</c:v>
                </c:pt>
                <c:pt idx="697">
                  <c:v>2.816588888888888</c:v>
                </c:pt>
                <c:pt idx="698">
                  <c:v>2.78575</c:v>
                </c:pt>
                <c:pt idx="699">
                  <c:v>2.757855555555555</c:v>
                </c:pt>
                <c:pt idx="700">
                  <c:v>2.716877777777778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fcz!$A$83</c:f>
              <c:strCache>
                <c:ptCount val="1"/>
                <c:pt idx="0">
                  <c:v>Semantic</c:v>
                </c:pt>
              </c:strCache>
            </c:strRef>
          </c:tx>
          <c:marker>
            <c:symbol val="none"/>
          </c:marker>
          <c:val>
            <c:numRef>
              <c:f>fcz!$B$83:$AAA$83</c:f>
              <c:numCache>
                <c:formatCode>General</c:formatCode>
                <c:ptCount val="702"/>
                <c:pt idx="0">
                  <c:v>-0.454144444444444</c:v>
                </c:pt>
                <c:pt idx="1">
                  <c:v>-0.421872222222222</c:v>
                </c:pt>
                <c:pt idx="2">
                  <c:v>-0.415322222222222</c:v>
                </c:pt>
                <c:pt idx="3">
                  <c:v>-0.380088888888889</c:v>
                </c:pt>
                <c:pt idx="4">
                  <c:v>-0.339911111111111</c:v>
                </c:pt>
                <c:pt idx="5">
                  <c:v>-0.295533333333333</c:v>
                </c:pt>
                <c:pt idx="6">
                  <c:v>-0.276033333333333</c:v>
                </c:pt>
                <c:pt idx="7">
                  <c:v>-0.27825</c:v>
                </c:pt>
                <c:pt idx="8">
                  <c:v>-0.273505555555556</c:v>
                </c:pt>
                <c:pt idx="9">
                  <c:v>-0.26005</c:v>
                </c:pt>
                <c:pt idx="10">
                  <c:v>-0.238816666666667</c:v>
                </c:pt>
                <c:pt idx="11">
                  <c:v>-0.191688888888889</c:v>
                </c:pt>
                <c:pt idx="12">
                  <c:v>-0.14</c:v>
                </c:pt>
                <c:pt idx="13">
                  <c:v>-0.0985944444444442</c:v>
                </c:pt>
                <c:pt idx="14">
                  <c:v>-0.0645444444444444</c:v>
                </c:pt>
                <c:pt idx="15">
                  <c:v>-0.0128388888888889</c:v>
                </c:pt>
                <c:pt idx="16">
                  <c:v>0.0661611111111111</c:v>
                </c:pt>
                <c:pt idx="17">
                  <c:v>0.1352</c:v>
                </c:pt>
                <c:pt idx="18">
                  <c:v>0.194533333333333</c:v>
                </c:pt>
                <c:pt idx="19">
                  <c:v>0.218855555555555</c:v>
                </c:pt>
                <c:pt idx="20">
                  <c:v>0.241555555555556</c:v>
                </c:pt>
                <c:pt idx="21">
                  <c:v>0.271872222222222</c:v>
                </c:pt>
                <c:pt idx="22">
                  <c:v>0.298816666666667</c:v>
                </c:pt>
                <c:pt idx="23">
                  <c:v>0.321088888888889</c:v>
                </c:pt>
                <c:pt idx="24">
                  <c:v>0.326394444444444</c:v>
                </c:pt>
                <c:pt idx="25">
                  <c:v>0.313877777777778</c:v>
                </c:pt>
                <c:pt idx="26">
                  <c:v>0.273338888888889</c:v>
                </c:pt>
                <c:pt idx="27">
                  <c:v>0.221133333333333</c:v>
                </c:pt>
                <c:pt idx="28">
                  <c:v>0.158788888888889</c:v>
                </c:pt>
                <c:pt idx="29">
                  <c:v>0.0865222222222222</c:v>
                </c:pt>
                <c:pt idx="30">
                  <c:v>0.00269444444444453</c:v>
                </c:pt>
                <c:pt idx="31">
                  <c:v>-0.0722499999999999</c:v>
                </c:pt>
                <c:pt idx="32">
                  <c:v>-0.165738888888889</c:v>
                </c:pt>
                <c:pt idx="33">
                  <c:v>-0.269533333333333</c:v>
                </c:pt>
                <c:pt idx="34">
                  <c:v>-0.363411111111111</c:v>
                </c:pt>
                <c:pt idx="35">
                  <c:v>-0.449961111111111</c:v>
                </c:pt>
                <c:pt idx="36">
                  <c:v>-0.512566666666667</c:v>
                </c:pt>
                <c:pt idx="37">
                  <c:v>-0.589194444444444</c:v>
                </c:pt>
                <c:pt idx="38">
                  <c:v>-0.636761111111111</c:v>
                </c:pt>
                <c:pt idx="39">
                  <c:v>-0.662466666666667</c:v>
                </c:pt>
                <c:pt idx="40">
                  <c:v>-0.66445</c:v>
                </c:pt>
                <c:pt idx="41">
                  <c:v>-0.646188888888889</c:v>
                </c:pt>
                <c:pt idx="42">
                  <c:v>-0.628483333333333</c:v>
                </c:pt>
                <c:pt idx="43">
                  <c:v>-0.605911111111111</c:v>
                </c:pt>
                <c:pt idx="44">
                  <c:v>-0.571322222222222</c:v>
                </c:pt>
                <c:pt idx="45">
                  <c:v>-0.516488888888889</c:v>
                </c:pt>
                <c:pt idx="46">
                  <c:v>-0.452011111111111</c:v>
                </c:pt>
                <c:pt idx="47">
                  <c:v>-0.389633333333333</c:v>
                </c:pt>
                <c:pt idx="48">
                  <c:v>-0.32605</c:v>
                </c:pt>
                <c:pt idx="49">
                  <c:v>-0.266883333333333</c:v>
                </c:pt>
                <c:pt idx="50">
                  <c:v>-0.19455</c:v>
                </c:pt>
                <c:pt idx="51">
                  <c:v>-0.120277777777778</c:v>
                </c:pt>
                <c:pt idx="52">
                  <c:v>-0.0535222222222222</c:v>
                </c:pt>
                <c:pt idx="53">
                  <c:v>-0.0192611111111111</c:v>
                </c:pt>
                <c:pt idx="54">
                  <c:v>0.01295</c:v>
                </c:pt>
                <c:pt idx="55">
                  <c:v>0.0202388888888889</c:v>
                </c:pt>
                <c:pt idx="56">
                  <c:v>0.0200777777777778</c:v>
                </c:pt>
                <c:pt idx="57">
                  <c:v>0.0267</c:v>
                </c:pt>
                <c:pt idx="58">
                  <c:v>0.00959999999999999</c:v>
                </c:pt>
                <c:pt idx="59">
                  <c:v>0.00498888888888888</c:v>
                </c:pt>
                <c:pt idx="60">
                  <c:v>-0.0107944444444445</c:v>
                </c:pt>
                <c:pt idx="61">
                  <c:v>-0.0214388888888889</c:v>
                </c:pt>
                <c:pt idx="62">
                  <c:v>-0.0325</c:v>
                </c:pt>
                <c:pt idx="63">
                  <c:v>-0.0476944444444444</c:v>
                </c:pt>
                <c:pt idx="64">
                  <c:v>-0.0520222222222222</c:v>
                </c:pt>
                <c:pt idx="65">
                  <c:v>-0.0525722222222222</c:v>
                </c:pt>
                <c:pt idx="66">
                  <c:v>-0.0496333333333333</c:v>
                </c:pt>
                <c:pt idx="67">
                  <c:v>-0.0739722222222222</c:v>
                </c:pt>
                <c:pt idx="68">
                  <c:v>-0.0970777777777778</c:v>
                </c:pt>
                <c:pt idx="69">
                  <c:v>-0.125533333333333</c:v>
                </c:pt>
                <c:pt idx="70">
                  <c:v>-0.115772222222222</c:v>
                </c:pt>
                <c:pt idx="71">
                  <c:v>-0.0977777777777778</c:v>
                </c:pt>
                <c:pt idx="72">
                  <c:v>-0.0718944444444444</c:v>
                </c:pt>
                <c:pt idx="73">
                  <c:v>-0.0376166666666667</c:v>
                </c:pt>
                <c:pt idx="74">
                  <c:v>-0.00145000000000001</c:v>
                </c:pt>
                <c:pt idx="75">
                  <c:v>0.0300277777777778</c:v>
                </c:pt>
                <c:pt idx="76">
                  <c:v>0.03115</c:v>
                </c:pt>
                <c:pt idx="77">
                  <c:v>0.0421444444444444</c:v>
                </c:pt>
                <c:pt idx="78">
                  <c:v>0.0698777777777778</c:v>
                </c:pt>
                <c:pt idx="79">
                  <c:v>0.0896944444444444</c:v>
                </c:pt>
                <c:pt idx="80">
                  <c:v>0.115833333333333</c:v>
                </c:pt>
                <c:pt idx="81">
                  <c:v>0.137827777777778</c:v>
                </c:pt>
                <c:pt idx="82">
                  <c:v>0.139561111111111</c:v>
                </c:pt>
                <c:pt idx="83">
                  <c:v>0.133638888888889</c:v>
                </c:pt>
                <c:pt idx="84">
                  <c:v>0.109927777777778</c:v>
                </c:pt>
                <c:pt idx="85">
                  <c:v>0.0727833333333333</c:v>
                </c:pt>
                <c:pt idx="86">
                  <c:v>0.0369833333333333</c:v>
                </c:pt>
                <c:pt idx="87">
                  <c:v>-0.0182277777777778</c:v>
                </c:pt>
                <c:pt idx="88">
                  <c:v>-0.0666</c:v>
                </c:pt>
                <c:pt idx="89">
                  <c:v>-0.119233333333333</c:v>
                </c:pt>
                <c:pt idx="90">
                  <c:v>-0.192244444444444</c:v>
                </c:pt>
                <c:pt idx="91">
                  <c:v>-0.297827777777778</c:v>
                </c:pt>
                <c:pt idx="92">
                  <c:v>-0.416655555555555</c:v>
                </c:pt>
                <c:pt idx="93">
                  <c:v>-0.53665</c:v>
                </c:pt>
                <c:pt idx="94">
                  <c:v>-0.654394444444444</c:v>
                </c:pt>
                <c:pt idx="95">
                  <c:v>-0.777455555555555</c:v>
                </c:pt>
                <c:pt idx="96">
                  <c:v>-0.881861111111111</c:v>
                </c:pt>
                <c:pt idx="97">
                  <c:v>-0.986916666666667</c:v>
                </c:pt>
                <c:pt idx="98">
                  <c:v>-1.062683333333333</c:v>
                </c:pt>
                <c:pt idx="99">
                  <c:v>-1.115438888888889</c:v>
                </c:pt>
                <c:pt idx="100">
                  <c:v>-1.158705555555556</c:v>
                </c:pt>
                <c:pt idx="101">
                  <c:v>-1.19205</c:v>
                </c:pt>
                <c:pt idx="102">
                  <c:v>-1.219438888888889</c:v>
                </c:pt>
                <c:pt idx="103">
                  <c:v>-1.264555555555555</c:v>
                </c:pt>
                <c:pt idx="104">
                  <c:v>-1.302716666666666</c:v>
                </c:pt>
                <c:pt idx="105">
                  <c:v>-1.32725</c:v>
                </c:pt>
                <c:pt idx="106">
                  <c:v>-1.334327777777778</c:v>
                </c:pt>
                <c:pt idx="107">
                  <c:v>-1.348738888888889</c:v>
                </c:pt>
                <c:pt idx="108">
                  <c:v>-1.395933333333333</c:v>
                </c:pt>
                <c:pt idx="109">
                  <c:v>-1.350261111111111</c:v>
                </c:pt>
                <c:pt idx="110">
                  <c:v>-1.430788888888889</c:v>
                </c:pt>
                <c:pt idx="111">
                  <c:v>-1.518505555555556</c:v>
                </c:pt>
                <c:pt idx="112">
                  <c:v>-1.602672222222222</c:v>
                </c:pt>
                <c:pt idx="113">
                  <c:v>-1.655194444444444</c:v>
                </c:pt>
                <c:pt idx="114">
                  <c:v>-1.697983333333333</c:v>
                </c:pt>
                <c:pt idx="115">
                  <c:v>-1.740961111111111</c:v>
                </c:pt>
                <c:pt idx="116">
                  <c:v>-1.761738888888889</c:v>
                </c:pt>
                <c:pt idx="117">
                  <c:v>-1.760177777777778</c:v>
                </c:pt>
                <c:pt idx="118">
                  <c:v>-1.747583333333334</c:v>
                </c:pt>
                <c:pt idx="119">
                  <c:v>-1.719722222222222</c:v>
                </c:pt>
                <c:pt idx="120">
                  <c:v>-1.697461111111111</c:v>
                </c:pt>
                <c:pt idx="121">
                  <c:v>-1.68085</c:v>
                </c:pt>
                <c:pt idx="122">
                  <c:v>-1.624772222222222</c:v>
                </c:pt>
                <c:pt idx="123">
                  <c:v>-1.549122222222222</c:v>
                </c:pt>
                <c:pt idx="124">
                  <c:v>-1.468733333333334</c:v>
                </c:pt>
                <c:pt idx="125">
                  <c:v>-1.400244444444445</c:v>
                </c:pt>
                <c:pt idx="126">
                  <c:v>-1.3349</c:v>
                </c:pt>
                <c:pt idx="127">
                  <c:v>-1.264177777777778</c:v>
                </c:pt>
                <c:pt idx="128">
                  <c:v>-1.164233333333333</c:v>
                </c:pt>
                <c:pt idx="129">
                  <c:v>-1.041683333333333</c:v>
                </c:pt>
                <c:pt idx="130">
                  <c:v>-0.910866666666667</c:v>
                </c:pt>
                <c:pt idx="131">
                  <c:v>-0.77925</c:v>
                </c:pt>
                <c:pt idx="132">
                  <c:v>-0.640105555555555</c:v>
                </c:pt>
                <c:pt idx="133">
                  <c:v>-0.497294444444444</c:v>
                </c:pt>
                <c:pt idx="134">
                  <c:v>-0.370188888888889</c:v>
                </c:pt>
                <c:pt idx="135">
                  <c:v>-0.239683333333333</c:v>
                </c:pt>
                <c:pt idx="136">
                  <c:v>-0.134872222222222</c:v>
                </c:pt>
                <c:pt idx="137">
                  <c:v>-0.0323388888888889</c:v>
                </c:pt>
                <c:pt idx="138">
                  <c:v>0.0566500000000001</c:v>
                </c:pt>
                <c:pt idx="139">
                  <c:v>0.1346</c:v>
                </c:pt>
                <c:pt idx="140">
                  <c:v>0.190427777777778</c:v>
                </c:pt>
                <c:pt idx="141">
                  <c:v>0.236894444444444</c:v>
                </c:pt>
                <c:pt idx="142">
                  <c:v>0.2654</c:v>
                </c:pt>
                <c:pt idx="143">
                  <c:v>0.290938888888889</c:v>
                </c:pt>
                <c:pt idx="144">
                  <c:v>0.326088888888889</c:v>
                </c:pt>
                <c:pt idx="145">
                  <c:v>0.352727777777778</c:v>
                </c:pt>
                <c:pt idx="146">
                  <c:v>0.401194444444444</c:v>
                </c:pt>
                <c:pt idx="147">
                  <c:v>0.452711111111111</c:v>
                </c:pt>
                <c:pt idx="148">
                  <c:v>0.502838888888889</c:v>
                </c:pt>
                <c:pt idx="149">
                  <c:v>0.553783333333333</c:v>
                </c:pt>
                <c:pt idx="150">
                  <c:v>0.611011111111111</c:v>
                </c:pt>
                <c:pt idx="151">
                  <c:v>0.669566666666666</c:v>
                </c:pt>
                <c:pt idx="152">
                  <c:v>0.735894444444444</c:v>
                </c:pt>
                <c:pt idx="153">
                  <c:v>0.794394444444444</c:v>
                </c:pt>
                <c:pt idx="154">
                  <c:v>0.821722222222222</c:v>
                </c:pt>
                <c:pt idx="155">
                  <c:v>0.822083333333333</c:v>
                </c:pt>
                <c:pt idx="156">
                  <c:v>0.846788888888889</c:v>
                </c:pt>
                <c:pt idx="157">
                  <c:v>0.878122222222222</c:v>
                </c:pt>
                <c:pt idx="158">
                  <c:v>0.944322222222222</c:v>
                </c:pt>
                <c:pt idx="159">
                  <c:v>1.004283333333333</c:v>
                </c:pt>
                <c:pt idx="160">
                  <c:v>1.027044444444444</c:v>
                </c:pt>
                <c:pt idx="161">
                  <c:v>1.034822222222222</c:v>
                </c:pt>
                <c:pt idx="162">
                  <c:v>1.049016666666667</c:v>
                </c:pt>
                <c:pt idx="163">
                  <c:v>1.079905555555555</c:v>
                </c:pt>
                <c:pt idx="164">
                  <c:v>1.110622222222222</c:v>
                </c:pt>
                <c:pt idx="165">
                  <c:v>1.132538888888889</c:v>
                </c:pt>
                <c:pt idx="166">
                  <c:v>1.145777777777778</c:v>
                </c:pt>
                <c:pt idx="167">
                  <c:v>1.166533333333333</c:v>
                </c:pt>
                <c:pt idx="168">
                  <c:v>1.197988888888889</c:v>
                </c:pt>
                <c:pt idx="169">
                  <c:v>1.22853888888889</c:v>
                </c:pt>
                <c:pt idx="170">
                  <c:v>1.263238888888889</c:v>
                </c:pt>
                <c:pt idx="171">
                  <c:v>1.320188888888889</c:v>
                </c:pt>
                <c:pt idx="172">
                  <c:v>1.383733333333333</c:v>
                </c:pt>
                <c:pt idx="173">
                  <c:v>1.468327777777778</c:v>
                </c:pt>
                <c:pt idx="174">
                  <c:v>1.569838888888889</c:v>
                </c:pt>
                <c:pt idx="175">
                  <c:v>1.673555555555556</c:v>
                </c:pt>
                <c:pt idx="176">
                  <c:v>1.766466666666667</c:v>
                </c:pt>
                <c:pt idx="177">
                  <c:v>1.856444444444445</c:v>
                </c:pt>
                <c:pt idx="178">
                  <c:v>1.950483333333333</c:v>
                </c:pt>
                <c:pt idx="179">
                  <c:v>2.057333333333334</c:v>
                </c:pt>
                <c:pt idx="180">
                  <c:v>2.14335</c:v>
                </c:pt>
                <c:pt idx="181">
                  <c:v>2.218577777777777</c:v>
                </c:pt>
                <c:pt idx="182">
                  <c:v>2.277016666666666</c:v>
                </c:pt>
                <c:pt idx="183">
                  <c:v>2.326988888888889</c:v>
                </c:pt>
                <c:pt idx="184">
                  <c:v>2.381566666666666</c:v>
                </c:pt>
                <c:pt idx="185">
                  <c:v>2.441055555555556</c:v>
                </c:pt>
                <c:pt idx="186">
                  <c:v>2.496866666666667</c:v>
                </c:pt>
                <c:pt idx="187">
                  <c:v>2.540483333333333</c:v>
                </c:pt>
                <c:pt idx="188">
                  <c:v>2.590583333333333</c:v>
                </c:pt>
                <c:pt idx="189">
                  <c:v>2.628788888888889</c:v>
                </c:pt>
                <c:pt idx="190">
                  <c:v>2.674205555555555</c:v>
                </c:pt>
                <c:pt idx="191">
                  <c:v>2.726122222222222</c:v>
                </c:pt>
                <c:pt idx="192">
                  <c:v>2.786288888888889</c:v>
                </c:pt>
                <c:pt idx="193">
                  <c:v>2.855522222222222</c:v>
                </c:pt>
                <c:pt idx="194">
                  <c:v>2.928161111111111</c:v>
                </c:pt>
                <c:pt idx="195">
                  <c:v>3.015216666666666</c:v>
                </c:pt>
                <c:pt idx="196">
                  <c:v>3.120866666666666</c:v>
                </c:pt>
                <c:pt idx="197">
                  <c:v>3.202772222222222</c:v>
                </c:pt>
                <c:pt idx="198">
                  <c:v>3.270105555555555</c:v>
                </c:pt>
                <c:pt idx="199">
                  <c:v>3.317461111111111</c:v>
                </c:pt>
                <c:pt idx="200">
                  <c:v>3.347700000000001</c:v>
                </c:pt>
                <c:pt idx="201">
                  <c:v>3.350655555555555</c:v>
                </c:pt>
                <c:pt idx="202">
                  <c:v>3.3332</c:v>
                </c:pt>
                <c:pt idx="203">
                  <c:v>3.27947777777778</c:v>
                </c:pt>
                <c:pt idx="204">
                  <c:v>3.241244444444444</c:v>
                </c:pt>
                <c:pt idx="205">
                  <c:v>3.19628888888889</c:v>
                </c:pt>
                <c:pt idx="206">
                  <c:v>3.187638888888889</c:v>
                </c:pt>
                <c:pt idx="207">
                  <c:v>3.1622</c:v>
                </c:pt>
                <c:pt idx="208">
                  <c:v>3.156366666666667</c:v>
                </c:pt>
                <c:pt idx="209">
                  <c:v>3.18736111111111</c:v>
                </c:pt>
                <c:pt idx="210">
                  <c:v>3.242405555555555</c:v>
                </c:pt>
                <c:pt idx="211">
                  <c:v>3.301827777777778</c:v>
                </c:pt>
                <c:pt idx="212">
                  <c:v>3.364144444444444</c:v>
                </c:pt>
                <c:pt idx="213">
                  <c:v>3.421155555555555</c:v>
                </c:pt>
                <c:pt idx="214">
                  <c:v>3.469949999999999</c:v>
                </c:pt>
                <c:pt idx="215">
                  <c:v>3.518105555555555</c:v>
                </c:pt>
                <c:pt idx="216">
                  <c:v>3.553827777777777</c:v>
                </c:pt>
                <c:pt idx="217">
                  <c:v>3.583883333333334</c:v>
                </c:pt>
                <c:pt idx="218">
                  <c:v>3.600666666666667</c:v>
                </c:pt>
                <c:pt idx="219">
                  <c:v>3.62935</c:v>
                </c:pt>
                <c:pt idx="220">
                  <c:v>3.676466666666666</c:v>
                </c:pt>
                <c:pt idx="221">
                  <c:v>3.706394444444444</c:v>
                </c:pt>
                <c:pt idx="222">
                  <c:v>3.762094444444445</c:v>
                </c:pt>
                <c:pt idx="223">
                  <c:v>3.803044444444445</c:v>
                </c:pt>
                <c:pt idx="224">
                  <c:v>3.830688888888889</c:v>
                </c:pt>
                <c:pt idx="225">
                  <c:v>3.839805555555555</c:v>
                </c:pt>
                <c:pt idx="226">
                  <c:v>3.826583333333334</c:v>
                </c:pt>
                <c:pt idx="227">
                  <c:v>3.804855555555555</c:v>
                </c:pt>
                <c:pt idx="228">
                  <c:v>3.772033333333335</c:v>
                </c:pt>
                <c:pt idx="229">
                  <c:v>3.766527777777776</c:v>
                </c:pt>
                <c:pt idx="230">
                  <c:v>3.764444444444444</c:v>
                </c:pt>
                <c:pt idx="231">
                  <c:v>3.788200000000001</c:v>
                </c:pt>
                <c:pt idx="232">
                  <c:v>3.809355555555556</c:v>
                </c:pt>
                <c:pt idx="233">
                  <c:v>3.834883333333333</c:v>
                </c:pt>
                <c:pt idx="234">
                  <c:v>3.869616666666667</c:v>
                </c:pt>
                <c:pt idx="235">
                  <c:v>3.931038888888888</c:v>
                </c:pt>
                <c:pt idx="236">
                  <c:v>4.010183333333334</c:v>
                </c:pt>
                <c:pt idx="237">
                  <c:v>4.110561111111112</c:v>
                </c:pt>
                <c:pt idx="238">
                  <c:v>4.199422222222222</c:v>
                </c:pt>
                <c:pt idx="239">
                  <c:v>4.29835</c:v>
                </c:pt>
                <c:pt idx="240">
                  <c:v>4.394055555555555</c:v>
                </c:pt>
                <c:pt idx="241">
                  <c:v>4.496033333333333</c:v>
                </c:pt>
                <c:pt idx="242">
                  <c:v>4.584277777777777</c:v>
                </c:pt>
                <c:pt idx="243">
                  <c:v>4.644761111111112</c:v>
                </c:pt>
                <c:pt idx="244">
                  <c:v>4.682772222222222</c:v>
                </c:pt>
                <c:pt idx="245">
                  <c:v>4.70166111111111</c:v>
                </c:pt>
                <c:pt idx="246">
                  <c:v>4.725038888888891</c:v>
                </c:pt>
                <c:pt idx="247">
                  <c:v>4.754072222222223</c:v>
                </c:pt>
                <c:pt idx="248">
                  <c:v>4.770616666666667</c:v>
                </c:pt>
                <c:pt idx="249">
                  <c:v>4.775316666666666</c:v>
                </c:pt>
                <c:pt idx="250">
                  <c:v>4.744216666666667</c:v>
                </c:pt>
                <c:pt idx="251">
                  <c:v>4.708072222222222</c:v>
                </c:pt>
                <c:pt idx="252">
                  <c:v>4.671216666666667</c:v>
                </c:pt>
                <c:pt idx="253">
                  <c:v>4.646777777777778</c:v>
                </c:pt>
                <c:pt idx="254">
                  <c:v>4.648833333333334</c:v>
                </c:pt>
                <c:pt idx="255">
                  <c:v>4.642755555555556</c:v>
                </c:pt>
                <c:pt idx="256">
                  <c:v>4.650055555555555</c:v>
                </c:pt>
                <c:pt idx="257">
                  <c:v>4.674522222222222</c:v>
                </c:pt>
                <c:pt idx="258">
                  <c:v>4.730011111111111</c:v>
                </c:pt>
                <c:pt idx="259">
                  <c:v>4.761466666666667</c:v>
                </c:pt>
                <c:pt idx="260">
                  <c:v>4.770994444444444</c:v>
                </c:pt>
                <c:pt idx="261">
                  <c:v>4.751583333333332</c:v>
                </c:pt>
                <c:pt idx="262">
                  <c:v>4.71565</c:v>
                </c:pt>
                <c:pt idx="263">
                  <c:v>4.679633333333333</c:v>
                </c:pt>
                <c:pt idx="264">
                  <c:v>4.657427777777778</c:v>
                </c:pt>
                <c:pt idx="265">
                  <c:v>4.659644444444443</c:v>
                </c:pt>
                <c:pt idx="266">
                  <c:v>4.671955555555555</c:v>
                </c:pt>
                <c:pt idx="267">
                  <c:v>4.687316666666667</c:v>
                </c:pt>
                <c:pt idx="268">
                  <c:v>4.723544444444444</c:v>
                </c:pt>
                <c:pt idx="269">
                  <c:v>4.77796111111111</c:v>
                </c:pt>
                <c:pt idx="270">
                  <c:v>4.84588888888889</c:v>
                </c:pt>
                <c:pt idx="271">
                  <c:v>4.917188888888889</c:v>
                </c:pt>
                <c:pt idx="272">
                  <c:v>5.0014</c:v>
                </c:pt>
                <c:pt idx="273">
                  <c:v>5.096094444444444</c:v>
                </c:pt>
                <c:pt idx="274">
                  <c:v>5.174733333333333</c:v>
                </c:pt>
                <c:pt idx="275">
                  <c:v>5.253277777777778</c:v>
                </c:pt>
                <c:pt idx="276">
                  <c:v>5.284044444444444</c:v>
                </c:pt>
                <c:pt idx="277">
                  <c:v>5.27665</c:v>
                </c:pt>
                <c:pt idx="278">
                  <c:v>5.242783333333332</c:v>
                </c:pt>
                <c:pt idx="279">
                  <c:v>5.184627777777778</c:v>
                </c:pt>
                <c:pt idx="280">
                  <c:v>5.157444444444446</c:v>
                </c:pt>
                <c:pt idx="281">
                  <c:v>5.138172222222223</c:v>
                </c:pt>
                <c:pt idx="282">
                  <c:v>5.136066666666667</c:v>
                </c:pt>
                <c:pt idx="283">
                  <c:v>5.13786111111111</c:v>
                </c:pt>
                <c:pt idx="284">
                  <c:v>5.132722222222222</c:v>
                </c:pt>
                <c:pt idx="285">
                  <c:v>5.119205555555556</c:v>
                </c:pt>
                <c:pt idx="286">
                  <c:v>5.100733333333334</c:v>
                </c:pt>
                <c:pt idx="287">
                  <c:v>5.064233333333332</c:v>
                </c:pt>
                <c:pt idx="288">
                  <c:v>5.026672222222222</c:v>
                </c:pt>
                <c:pt idx="289">
                  <c:v>4.979144444444443</c:v>
                </c:pt>
                <c:pt idx="290">
                  <c:v>4.932777777777777</c:v>
                </c:pt>
                <c:pt idx="291">
                  <c:v>4.898705555555555</c:v>
                </c:pt>
                <c:pt idx="292">
                  <c:v>4.853461111111111</c:v>
                </c:pt>
                <c:pt idx="293">
                  <c:v>4.824305555555556</c:v>
                </c:pt>
                <c:pt idx="294">
                  <c:v>4.784705555555558</c:v>
                </c:pt>
                <c:pt idx="295">
                  <c:v>4.763933333333333</c:v>
                </c:pt>
                <c:pt idx="296">
                  <c:v>4.73531111111111</c:v>
                </c:pt>
                <c:pt idx="297">
                  <c:v>4.712877777777779</c:v>
                </c:pt>
                <c:pt idx="298">
                  <c:v>4.680938888888888</c:v>
                </c:pt>
                <c:pt idx="299">
                  <c:v>4.645049999999999</c:v>
                </c:pt>
                <c:pt idx="300">
                  <c:v>4.581572222222221</c:v>
                </c:pt>
                <c:pt idx="301">
                  <c:v>4.509638888888888</c:v>
                </c:pt>
                <c:pt idx="302">
                  <c:v>4.417899999999999</c:v>
                </c:pt>
                <c:pt idx="303">
                  <c:v>4.32285</c:v>
                </c:pt>
                <c:pt idx="304">
                  <c:v>4.221194444444444</c:v>
                </c:pt>
                <c:pt idx="305">
                  <c:v>4.127638888888889</c:v>
                </c:pt>
                <c:pt idx="306">
                  <c:v>4.028066666666667</c:v>
                </c:pt>
                <c:pt idx="307">
                  <c:v>3.922955555555555</c:v>
                </c:pt>
                <c:pt idx="308">
                  <c:v>3.756388888888889</c:v>
                </c:pt>
                <c:pt idx="309">
                  <c:v>3.627938888888889</c:v>
                </c:pt>
                <c:pt idx="310">
                  <c:v>3.511672222222222</c:v>
                </c:pt>
                <c:pt idx="311">
                  <c:v>3.404083333333333</c:v>
                </c:pt>
                <c:pt idx="312">
                  <c:v>3.315944444444444</c:v>
                </c:pt>
                <c:pt idx="313">
                  <c:v>3.21595</c:v>
                </c:pt>
                <c:pt idx="314">
                  <c:v>3.138255555555555</c:v>
                </c:pt>
                <c:pt idx="315">
                  <c:v>3.06145</c:v>
                </c:pt>
                <c:pt idx="316">
                  <c:v>2.975961111111111</c:v>
                </c:pt>
                <c:pt idx="317">
                  <c:v>2.892127777777777</c:v>
                </c:pt>
                <c:pt idx="318">
                  <c:v>2.838872222222222</c:v>
                </c:pt>
                <c:pt idx="319">
                  <c:v>2.789216666666667</c:v>
                </c:pt>
                <c:pt idx="320">
                  <c:v>2.764088888888889</c:v>
                </c:pt>
                <c:pt idx="321">
                  <c:v>2.761177777777777</c:v>
                </c:pt>
                <c:pt idx="322">
                  <c:v>2.75845</c:v>
                </c:pt>
                <c:pt idx="323">
                  <c:v>2.777294444444444</c:v>
                </c:pt>
                <c:pt idx="324">
                  <c:v>2.799022222222222</c:v>
                </c:pt>
                <c:pt idx="325">
                  <c:v>2.842088888888889</c:v>
                </c:pt>
                <c:pt idx="326">
                  <c:v>2.893227777777778</c:v>
                </c:pt>
                <c:pt idx="327">
                  <c:v>2.956238888888889</c:v>
                </c:pt>
                <c:pt idx="328">
                  <c:v>2.995233333333334</c:v>
                </c:pt>
                <c:pt idx="329">
                  <c:v>3.003677777777777</c:v>
                </c:pt>
                <c:pt idx="330">
                  <c:v>3.041977777777776</c:v>
                </c:pt>
                <c:pt idx="331">
                  <c:v>3.055005555555556</c:v>
                </c:pt>
                <c:pt idx="332">
                  <c:v>3.080744444444445</c:v>
                </c:pt>
                <c:pt idx="333">
                  <c:v>3.076377777777778</c:v>
                </c:pt>
                <c:pt idx="334">
                  <c:v>3.037738888888888</c:v>
                </c:pt>
                <c:pt idx="335">
                  <c:v>2.985333333333333</c:v>
                </c:pt>
                <c:pt idx="336">
                  <c:v>2.927305555555556</c:v>
                </c:pt>
                <c:pt idx="337">
                  <c:v>2.865144444444444</c:v>
                </c:pt>
                <c:pt idx="338">
                  <c:v>2.800466666666667</c:v>
                </c:pt>
                <c:pt idx="339">
                  <c:v>2.743894444444444</c:v>
                </c:pt>
                <c:pt idx="340">
                  <c:v>2.694833333333333</c:v>
                </c:pt>
                <c:pt idx="341">
                  <c:v>2.650427777777777</c:v>
                </c:pt>
                <c:pt idx="342">
                  <c:v>2.627455555555556</c:v>
                </c:pt>
                <c:pt idx="343">
                  <c:v>2.612622222222222</c:v>
                </c:pt>
                <c:pt idx="344">
                  <c:v>2.594755555555556</c:v>
                </c:pt>
                <c:pt idx="345">
                  <c:v>2.5591</c:v>
                </c:pt>
                <c:pt idx="346">
                  <c:v>2.527783333333334</c:v>
                </c:pt>
                <c:pt idx="347">
                  <c:v>2.521316666666667</c:v>
                </c:pt>
                <c:pt idx="348">
                  <c:v>2.521572222222222</c:v>
                </c:pt>
                <c:pt idx="349">
                  <c:v>2.515672222222222</c:v>
                </c:pt>
                <c:pt idx="350">
                  <c:v>2.513055555555555</c:v>
                </c:pt>
                <c:pt idx="351">
                  <c:v>2.493427777777777</c:v>
                </c:pt>
                <c:pt idx="352">
                  <c:v>2.465916666666667</c:v>
                </c:pt>
                <c:pt idx="353">
                  <c:v>2.441144444444444</c:v>
                </c:pt>
                <c:pt idx="354">
                  <c:v>2.410138888888889</c:v>
                </c:pt>
                <c:pt idx="355">
                  <c:v>2.379888888888889</c:v>
                </c:pt>
                <c:pt idx="356">
                  <c:v>2.334894444444445</c:v>
                </c:pt>
                <c:pt idx="357">
                  <c:v>2.269438888888889</c:v>
                </c:pt>
                <c:pt idx="358">
                  <c:v>2.203538888888888</c:v>
                </c:pt>
                <c:pt idx="359">
                  <c:v>2.146666666666667</c:v>
                </c:pt>
                <c:pt idx="360">
                  <c:v>2.12455</c:v>
                </c:pt>
                <c:pt idx="361">
                  <c:v>2.114538888888889</c:v>
                </c:pt>
                <c:pt idx="362">
                  <c:v>2.120838888888889</c:v>
                </c:pt>
                <c:pt idx="363">
                  <c:v>2.137261111111111</c:v>
                </c:pt>
                <c:pt idx="364">
                  <c:v>2.155261111111111</c:v>
                </c:pt>
                <c:pt idx="365">
                  <c:v>2.189261111111111</c:v>
                </c:pt>
                <c:pt idx="366">
                  <c:v>2.250911111111111</c:v>
                </c:pt>
                <c:pt idx="367">
                  <c:v>2.297255555555556</c:v>
                </c:pt>
                <c:pt idx="368">
                  <c:v>2.327061111111111</c:v>
                </c:pt>
                <c:pt idx="369">
                  <c:v>2.346794444444444</c:v>
                </c:pt>
                <c:pt idx="370">
                  <c:v>2.352216666666667</c:v>
                </c:pt>
                <c:pt idx="371">
                  <c:v>2.359166666666667</c:v>
                </c:pt>
                <c:pt idx="372">
                  <c:v>2.363244444444444</c:v>
                </c:pt>
                <c:pt idx="373">
                  <c:v>2.380933333333334</c:v>
                </c:pt>
                <c:pt idx="374">
                  <c:v>2.38715</c:v>
                </c:pt>
                <c:pt idx="375">
                  <c:v>2.406833333333334</c:v>
                </c:pt>
                <c:pt idx="376">
                  <c:v>2.417844444444444</c:v>
                </c:pt>
                <c:pt idx="377">
                  <c:v>2.404444444444444</c:v>
                </c:pt>
                <c:pt idx="378">
                  <c:v>2.381583333333333</c:v>
                </c:pt>
                <c:pt idx="379">
                  <c:v>2.378622222222222</c:v>
                </c:pt>
                <c:pt idx="380">
                  <c:v>2.370966666666667</c:v>
                </c:pt>
                <c:pt idx="381">
                  <c:v>2.349716666666667</c:v>
                </c:pt>
                <c:pt idx="382">
                  <c:v>2.343688888888888</c:v>
                </c:pt>
                <c:pt idx="383">
                  <c:v>2.336811111111111</c:v>
                </c:pt>
                <c:pt idx="384">
                  <c:v>2.34035</c:v>
                </c:pt>
                <c:pt idx="385">
                  <c:v>2.33365</c:v>
                </c:pt>
                <c:pt idx="386">
                  <c:v>2.33915</c:v>
                </c:pt>
                <c:pt idx="387">
                  <c:v>2.343855555555556</c:v>
                </c:pt>
                <c:pt idx="388">
                  <c:v>2.344827777777778</c:v>
                </c:pt>
                <c:pt idx="389">
                  <c:v>2.346638888888889</c:v>
                </c:pt>
                <c:pt idx="390">
                  <c:v>2.35286111111111</c:v>
                </c:pt>
                <c:pt idx="391">
                  <c:v>2.343322222222222</c:v>
                </c:pt>
                <c:pt idx="392">
                  <c:v>2.329066666666667</c:v>
                </c:pt>
                <c:pt idx="393">
                  <c:v>2.316727777777778</c:v>
                </c:pt>
                <c:pt idx="394">
                  <c:v>2.290244444444444</c:v>
                </c:pt>
                <c:pt idx="395">
                  <c:v>2.269811111111112</c:v>
                </c:pt>
                <c:pt idx="396">
                  <c:v>2.251277777777777</c:v>
                </c:pt>
                <c:pt idx="397">
                  <c:v>2.244188888888889</c:v>
                </c:pt>
                <c:pt idx="398">
                  <c:v>2.211205555555556</c:v>
                </c:pt>
                <c:pt idx="399">
                  <c:v>2.18185</c:v>
                </c:pt>
                <c:pt idx="400">
                  <c:v>2.140538888888889</c:v>
                </c:pt>
                <c:pt idx="401">
                  <c:v>2.107122222222222</c:v>
                </c:pt>
                <c:pt idx="402">
                  <c:v>2.073116666666666</c:v>
                </c:pt>
                <c:pt idx="403">
                  <c:v>2.030549999999999</c:v>
                </c:pt>
                <c:pt idx="404">
                  <c:v>1.980883333333334</c:v>
                </c:pt>
                <c:pt idx="405">
                  <c:v>1.9324</c:v>
                </c:pt>
                <c:pt idx="406">
                  <c:v>1.877633333333333</c:v>
                </c:pt>
                <c:pt idx="407">
                  <c:v>1.853177777777778</c:v>
                </c:pt>
                <c:pt idx="408">
                  <c:v>1.836666666666667</c:v>
                </c:pt>
                <c:pt idx="409">
                  <c:v>1.838205555555556</c:v>
                </c:pt>
                <c:pt idx="410">
                  <c:v>1.865616666666667</c:v>
                </c:pt>
                <c:pt idx="411">
                  <c:v>1.886272222222222</c:v>
                </c:pt>
                <c:pt idx="412">
                  <c:v>1.9005</c:v>
                </c:pt>
                <c:pt idx="413">
                  <c:v>1.896733333333333</c:v>
                </c:pt>
                <c:pt idx="414">
                  <c:v>1.9107</c:v>
                </c:pt>
                <c:pt idx="415">
                  <c:v>1.9324</c:v>
                </c:pt>
                <c:pt idx="416">
                  <c:v>1.937649999999999</c:v>
                </c:pt>
                <c:pt idx="417">
                  <c:v>1.950861111111111</c:v>
                </c:pt>
                <c:pt idx="418">
                  <c:v>1.954027777777778</c:v>
                </c:pt>
                <c:pt idx="419">
                  <c:v>1.987605555555555</c:v>
                </c:pt>
                <c:pt idx="420">
                  <c:v>2.008994444444445</c:v>
                </c:pt>
                <c:pt idx="421">
                  <c:v>2.039838888888889</c:v>
                </c:pt>
                <c:pt idx="422">
                  <c:v>2.060477777777777</c:v>
                </c:pt>
                <c:pt idx="423">
                  <c:v>2.072694444444445</c:v>
                </c:pt>
                <c:pt idx="424">
                  <c:v>2.066022222222222</c:v>
                </c:pt>
                <c:pt idx="425">
                  <c:v>2.071455555555555</c:v>
                </c:pt>
                <c:pt idx="426">
                  <c:v>2.05735</c:v>
                </c:pt>
                <c:pt idx="427">
                  <c:v>2.027327777777777</c:v>
                </c:pt>
                <c:pt idx="428">
                  <c:v>1.984238888888889</c:v>
                </c:pt>
                <c:pt idx="429">
                  <c:v>1.922077777777778</c:v>
                </c:pt>
                <c:pt idx="430">
                  <c:v>1.862266666666667</c:v>
                </c:pt>
                <c:pt idx="431">
                  <c:v>1.813816666666667</c:v>
                </c:pt>
                <c:pt idx="432">
                  <c:v>1.758705555555555</c:v>
                </c:pt>
                <c:pt idx="433">
                  <c:v>1.726677777777778</c:v>
                </c:pt>
                <c:pt idx="434">
                  <c:v>1.706927777777778</c:v>
                </c:pt>
                <c:pt idx="435">
                  <c:v>1.712327777777778</c:v>
                </c:pt>
                <c:pt idx="436">
                  <c:v>1.720988888888889</c:v>
                </c:pt>
                <c:pt idx="437">
                  <c:v>1.732411111111111</c:v>
                </c:pt>
                <c:pt idx="438">
                  <c:v>1.744611111111111</c:v>
                </c:pt>
                <c:pt idx="439">
                  <c:v>1.763983333333333</c:v>
                </c:pt>
                <c:pt idx="440">
                  <c:v>1.792116666666666</c:v>
                </c:pt>
                <c:pt idx="441">
                  <c:v>1.827477777777777</c:v>
                </c:pt>
                <c:pt idx="442">
                  <c:v>1.87926111111111</c:v>
                </c:pt>
                <c:pt idx="443">
                  <c:v>1.938455555555555</c:v>
                </c:pt>
                <c:pt idx="444">
                  <c:v>2.002727777777777</c:v>
                </c:pt>
                <c:pt idx="445">
                  <c:v>2.057172222222222</c:v>
                </c:pt>
                <c:pt idx="446">
                  <c:v>2.109505555555556</c:v>
                </c:pt>
                <c:pt idx="447">
                  <c:v>2.148638888888889</c:v>
                </c:pt>
                <c:pt idx="448">
                  <c:v>2.1816</c:v>
                </c:pt>
                <c:pt idx="449">
                  <c:v>2.191877777777778</c:v>
                </c:pt>
                <c:pt idx="450">
                  <c:v>2.205566666666666</c:v>
                </c:pt>
                <c:pt idx="451">
                  <c:v>2.215083333333334</c:v>
                </c:pt>
                <c:pt idx="452">
                  <c:v>2.237044444444444</c:v>
                </c:pt>
                <c:pt idx="453">
                  <c:v>2.257888888888889</c:v>
                </c:pt>
                <c:pt idx="454">
                  <c:v>2.28855</c:v>
                </c:pt>
                <c:pt idx="455">
                  <c:v>2.300372222222222</c:v>
                </c:pt>
                <c:pt idx="456">
                  <c:v>2.319749999999999</c:v>
                </c:pt>
                <c:pt idx="457">
                  <c:v>2.321161111111111</c:v>
                </c:pt>
                <c:pt idx="458">
                  <c:v>2.317516666666666</c:v>
                </c:pt>
                <c:pt idx="459">
                  <c:v>2.3183</c:v>
                </c:pt>
                <c:pt idx="460">
                  <c:v>2.343538888888888</c:v>
                </c:pt>
                <c:pt idx="461">
                  <c:v>2.373466666666667</c:v>
                </c:pt>
                <c:pt idx="462">
                  <c:v>2.388855555555556</c:v>
                </c:pt>
                <c:pt idx="463">
                  <c:v>2.404644444444445</c:v>
                </c:pt>
                <c:pt idx="464">
                  <c:v>2.404261111111111</c:v>
                </c:pt>
                <c:pt idx="465">
                  <c:v>2.402594444444444</c:v>
                </c:pt>
                <c:pt idx="466">
                  <c:v>2.392233333333333</c:v>
                </c:pt>
                <c:pt idx="467">
                  <c:v>2.378933333333333</c:v>
                </c:pt>
                <c:pt idx="468">
                  <c:v>2.376744444444445</c:v>
                </c:pt>
                <c:pt idx="469">
                  <c:v>2.387033333333333</c:v>
                </c:pt>
                <c:pt idx="470">
                  <c:v>2.398766666666666</c:v>
                </c:pt>
                <c:pt idx="471">
                  <c:v>2.414011111111111</c:v>
                </c:pt>
                <c:pt idx="472">
                  <c:v>2.4493</c:v>
                </c:pt>
                <c:pt idx="473">
                  <c:v>2.480938888888888</c:v>
                </c:pt>
                <c:pt idx="474">
                  <c:v>2.502994444444445</c:v>
                </c:pt>
                <c:pt idx="475">
                  <c:v>2.52045</c:v>
                </c:pt>
                <c:pt idx="476">
                  <c:v>2.529516666666667</c:v>
                </c:pt>
                <c:pt idx="477">
                  <c:v>2.539411111111111</c:v>
                </c:pt>
                <c:pt idx="478">
                  <c:v>2.530588888888888</c:v>
                </c:pt>
                <c:pt idx="479">
                  <c:v>2.548083333333333</c:v>
                </c:pt>
                <c:pt idx="480">
                  <c:v>2.575583333333333</c:v>
                </c:pt>
                <c:pt idx="481">
                  <c:v>2.609738888888888</c:v>
                </c:pt>
                <c:pt idx="482">
                  <c:v>2.631511111111111</c:v>
                </c:pt>
                <c:pt idx="483">
                  <c:v>2.646338888888889</c:v>
                </c:pt>
                <c:pt idx="484">
                  <c:v>2.663105555555555</c:v>
                </c:pt>
                <c:pt idx="485">
                  <c:v>2.664405555555556</c:v>
                </c:pt>
                <c:pt idx="486">
                  <c:v>2.678816666666666</c:v>
                </c:pt>
                <c:pt idx="487">
                  <c:v>2.663261111111111</c:v>
                </c:pt>
                <c:pt idx="488">
                  <c:v>2.660633333333334</c:v>
                </c:pt>
                <c:pt idx="489">
                  <c:v>2.6461</c:v>
                </c:pt>
                <c:pt idx="490">
                  <c:v>2.636016666666666</c:v>
                </c:pt>
                <c:pt idx="491">
                  <c:v>2.639794444444444</c:v>
                </c:pt>
                <c:pt idx="492">
                  <c:v>2.662761111111111</c:v>
                </c:pt>
                <c:pt idx="493">
                  <c:v>2.689938888888889</c:v>
                </c:pt>
                <c:pt idx="494">
                  <c:v>2.697311111111111</c:v>
                </c:pt>
                <c:pt idx="495">
                  <c:v>2.718055555555556</c:v>
                </c:pt>
                <c:pt idx="496">
                  <c:v>2.749555555555555</c:v>
                </c:pt>
                <c:pt idx="497">
                  <c:v>2.771422222222222</c:v>
                </c:pt>
                <c:pt idx="498">
                  <c:v>2.796311111111111</c:v>
                </c:pt>
                <c:pt idx="499">
                  <c:v>2.8259</c:v>
                </c:pt>
                <c:pt idx="500">
                  <c:v>2.876977777777778</c:v>
                </c:pt>
                <c:pt idx="501">
                  <c:v>2.929066666666667</c:v>
                </c:pt>
                <c:pt idx="502">
                  <c:v>2.983822222222222</c:v>
                </c:pt>
                <c:pt idx="503">
                  <c:v>3.037922222222222</c:v>
                </c:pt>
                <c:pt idx="504">
                  <c:v>3.069066666666667</c:v>
                </c:pt>
                <c:pt idx="505">
                  <c:v>3.105255555555555</c:v>
                </c:pt>
                <c:pt idx="506">
                  <c:v>3.108088888888889</c:v>
                </c:pt>
                <c:pt idx="507">
                  <c:v>3.097083333333333</c:v>
                </c:pt>
                <c:pt idx="508">
                  <c:v>3.075233333333334</c:v>
                </c:pt>
                <c:pt idx="509">
                  <c:v>3.053244444444444</c:v>
                </c:pt>
                <c:pt idx="510">
                  <c:v>3.008805555555556</c:v>
                </c:pt>
                <c:pt idx="511">
                  <c:v>2.965488888888889</c:v>
                </c:pt>
                <c:pt idx="512">
                  <c:v>2.918755555555555</c:v>
                </c:pt>
                <c:pt idx="513">
                  <c:v>2.899766666666666</c:v>
                </c:pt>
                <c:pt idx="514">
                  <c:v>2.903988888888889</c:v>
                </c:pt>
                <c:pt idx="515">
                  <c:v>2.916822222222222</c:v>
                </c:pt>
                <c:pt idx="516">
                  <c:v>2.91325</c:v>
                </c:pt>
                <c:pt idx="517">
                  <c:v>2.8998</c:v>
                </c:pt>
                <c:pt idx="518">
                  <c:v>2.88155</c:v>
                </c:pt>
                <c:pt idx="519">
                  <c:v>2.878661111111111</c:v>
                </c:pt>
                <c:pt idx="520">
                  <c:v>2.875705555555555</c:v>
                </c:pt>
                <c:pt idx="521">
                  <c:v>2.874483333333333</c:v>
                </c:pt>
                <c:pt idx="522">
                  <c:v>2.881811111111111</c:v>
                </c:pt>
                <c:pt idx="523">
                  <c:v>2.881922222222222</c:v>
                </c:pt>
                <c:pt idx="524">
                  <c:v>2.876355555555555</c:v>
                </c:pt>
                <c:pt idx="525">
                  <c:v>2.871105555555556</c:v>
                </c:pt>
                <c:pt idx="526">
                  <c:v>2.845405555555556</c:v>
                </c:pt>
                <c:pt idx="527">
                  <c:v>2.81821111111111</c:v>
                </c:pt>
                <c:pt idx="528">
                  <c:v>2.784666666666666</c:v>
                </c:pt>
                <c:pt idx="529">
                  <c:v>2.760872222222222</c:v>
                </c:pt>
                <c:pt idx="530">
                  <c:v>2.76943888888889</c:v>
                </c:pt>
                <c:pt idx="531">
                  <c:v>2.791111111111111</c:v>
                </c:pt>
                <c:pt idx="532">
                  <c:v>2.795727777777777</c:v>
                </c:pt>
                <c:pt idx="533">
                  <c:v>2.7896</c:v>
                </c:pt>
                <c:pt idx="534">
                  <c:v>2.770405555555555</c:v>
                </c:pt>
                <c:pt idx="535">
                  <c:v>2.733122222222222</c:v>
                </c:pt>
                <c:pt idx="536">
                  <c:v>2.711838888888888</c:v>
                </c:pt>
                <c:pt idx="537">
                  <c:v>2.698927777777777</c:v>
                </c:pt>
                <c:pt idx="538">
                  <c:v>2.698683333333333</c:v>
                </c:pt>
                <c:pt idx="539">
                  <c:v>2.716088888888889</c:v>
                </c:pt>
                <c:pt idx="540">
                  <c:v>2.74965</c:v>
                </c:pt>
                <c:pt idx="541">
                  <c:v>2.782349999999999</c:v>
                </c:pt>
                <c:pt idx="542">
                  <c:v>2.811888888888888</c:v>
                </c:pt>
                <c:pt idx="543">
                  <c:v>2.82485</c:v>
                </c:pt>
                <c:pt idx="544">
                  <c:v>2.834844444444444</c:v>
                </c:pt>
                <c:pt idx="545">
                  <c:v>2.860216666666667</c:v>
                </c:pt>
                <c:pt idx="546">
                  <c:v>2.887250000000001</c:v>
                </c:pt>
                <c:pt idx="547">
                  <c:v>2.923472222222223</c:v>
                </c:pt>
                <c:pt idx="548">
                  <c:v>2.954861111111111</c:v>
                </c:pt>
                <c:pt idx="549">
                  <c:v>2.980655555555556</c:v>
                </c:pt>
                <c:pt idx="550">
                  <c:v>3.027172222222221</c:v>
                </c:pt>
                <c:pt idx="551">
                  <c:v>3.057799999999999</c:v>
                </c:pt>
                <c:pt idx="552">
                  <c:v>3.092883333333333</c:v>
                </c:pt>
                <c:pt idx="553">
                  <c:v>3.128244444444444</c:v>
                </c:pt>
                <c:pt idx="554">
                  <c:v>3.135755555555556</c:v>
                </c:pt>
                <c:pt idx="555">
                  <c:v>3.161455555555555</c:v>
                </c:pt>
                <c:pt idx="556">
                  <c:v>3.163833333333333</c:v>
                </c:pt>
                <c:pt idx="557">
                  <c:v>3.183922222222222</c:v>
                </c:pt>
                <c:pt idx="558">
                  <c:v>3.1885</c:v>
                </c:pt>
                <c:pt idx="559">
                  <c:v>3.181183333333333</c:v>
                </c:pt>
                <c:pt idx="560">
                  <c:v>3.149350000000001</c:v>
                </c:pt>
                <c:pt idx="561">
                  <c:v>3.1321</c:v>
                </c:pt>
                <c:pt idx="562">
                  <c:v>3.129827777777777</c:v>
                </c:pt>
                <c:pt idx="563">
                  <c:v>3.111666666666666</c:v>
                </c:pt>
                <c:pt idx="564">
                  <c:v>3.123638888888889</c:v>
                </c:pt>
                <c:pt idx="565">
                  <c:v>3.131411111111111</c:v>
                </c:pt>
                <c:pt idx="566">
                  <c:v>3.110405555555556</c:v>
                </c:pt>
                <c:pt idx="567">
                  <c:v>3.07715</c:v>
                </c:pt>
                <c:pt idx="568">
                  <c:v>3.027838888888889</c:v>
                </c:pt>
                <c:pt idx="569">
                  <c:v>2.969261111111111</c:v>
                </c:pt>
                <c:pt idx="570">
                  <c:v>2.926172222222223</c:v>
                </c:pt>
                <c:pt idx="571">
                  <c:v>2.88875</c:v>
                </c:pt>
                <c:pt idx="572">
                  <c:v>2.8348</c:v>
                </c:pt>
                <c:pt idx="573">
                  <c:v>2.791683333333333</c:v>
                </c:pt>
                <c:pt idx="574">
                  <c:v>2.732538888888889</c:v>
                </c:pt>
                <c:pt idx="575">
                  <c:v>2.673205555555556</c:v>
                </c:pt>
                <c:pt idx="576">
                  <c:v>2.616849999999999</c:v>
                </c:pt>
                <c:pt idx="577">
                  <c:v>2.574588888888889</c:v>
                </c:pt>
                <c:pt idx="578">
                  <c:v>2.544638888888889</c:v>
                </c:pt>
                <c:pt idx="579">
                  <c:v>2.525994444444445</c:v>
                </c:pt>
                <c:pt idx="580">
                  <c:v>2.491266666666667</c:v>
                </c:pt>
                <c:pt idx="581">
                  <c:v>2.490944444444445</c:v>
                </c:pt>
                <c:pt idx="582">
                  <c:v>2.492583333333333</c:v>
                </c:pt>
                <c:pt idx="583">
                  <c:v>2.533044444444444</c:v>
                </c:pt>
                <c:pt idx="584">
                  <c:v>2.578083333333332</c:v>
                </c:pt>
                <c:pt idx="585">
                  <c:v>2.634588888888889</c:v>
                </c:pt>
                <c:pt idx="586">
                  <c:v>2.67095</c:v>
                </c:pt>
                <c:pt idx="587">
                  <c:v>2.721527777777777</c:v>
                </c:pt>
                <c:pt idx="588">
                  <c:v>2.776633333333333</c:v>
                </c:pt>
                <c:pt idx="589">
                  <c:v>2.827927777777777</c:v>
                </c:pt>
                <c:pt idx="590">
                  <c:v>2.859144444444444</c:v>
                </c:pt>
                <c:pt idx="591">
                  <c:v>2.895527777777778</c:v>
                </c:pt>
                <c:pt idx="592">
                  <c:v>2.931416666666666</c:v>
                </c:pt>
                <c:pt idx="593">
                  <c:v>2.966783333333334</c:v>
                </c:pt>
                <c:pt idx="594">
                  <c:v>2.994844444444444</c:v>
                </c:pt>
                <c:pt idx="595">
                  <c:v>3.011661111111111</c:v>
                </c:pt>
                <c:pt idx="596">
                  <c:v>3.020111111111112</c:v>
                </c:pt>
                <c:pt idx="597">
                  <c:v>3.017588888888889</c:v>
                </c:pt>
                <c:pt idx="598">
                  <c:v>3.006466666666666</c:v>
                </c:pt>
                <c:pt idx="599">
                  <c:v>2.991394444444444</c:v>
                </c:pt>
                <c:pt idx="600">
                  <c:v>2.964572222222222</c:v>
                </c:pt>
                <c:pt idx="601">
                  <c:v>2.926494444444444</c:v>
                </c:pt>
                <c:pt idx="602">
                  <c:v>2.889955555555555</c:v>
                </c:pt>
                <c:pt idx="603">
                  <c:v>2.863977777777777</c:v>
                </c:pt>
                <c:pt idx="604">
                  <c:v>2.823922222222222</c:v>
                </c:pt>
                <c:pt idx="605">
                  <c:v>2.784977777777777</c:v>
                </c:pt>
                <c:pt idx="606">
                  <c:v>2.739894444444444</c:v>
                </c:pt>
                <c:pt idx="607">
                  <c:v>2.686205555555555</c:v>
                </c:pt>
                <c:pt idx="608">
                  <c:v>2.654988888888889</c:v>
                </c:pt>
                <c:pt idx="609">
                  <c:v>2.629427777777778</c:v>
                </c:pt>
                <c:pt idx="610">
                  <c:v>2.621116666666667</c:v>
                </c:pt>
                <c:pt idx="611">
                  <c:v>2.616222222222223</c:v>
                </c:pt>
                <c:pt idx="612">
                  <c:v>2.628677777777777</c:v>
                </c:pt>
                <c:pt idx="613">
                  <c:v>2.647372222222222</c:v>
                </c:pt>
                <c:pt idx="614">
                  <c:v>2.644649999999999</c:v>
                </c:pt>
                <c:pt idx="615">
                  <c:v>2.636438888888889</c:v>
                </c:pt>
                <c:pt idx="616">
                  <c:v>2.609277777777778</c:v>
                </c:pt>
                <c:pt idx="617">
                  <c:v>2.591861111111111</c:v>
                </c:pt>
                <c:pt idx="618">
                  <c:v>2.570372222222222</c:v>
                </c:pt>
                <c:pt idx="619">
                  <c:v>2.546911111111111</c:v>
                </c:pt>
                <c:pt idx="620">
                  <c:v>2.527044444444444</c:v>
                </c:pt>
                <c:pt idx="621">
                  <c:v>2.519938888888889</c:v>
                </c:pt>
                <c:pt idx="622">
                  <c:v>2.531705555555556</c:v>
                </c:pt>
                <c:pt idx="623">
                  <c:v>2.569844444444445</c:v>
                </c:pt>
                <c:pt idx="624">
                  <c:v>2.602572222222223</c:v>
                </c:pt>
                <c:pt idx="625">
                  <c:v>2.641933333333333</c:v>
                </c:pt>
                <c:pt idx="626">
                  <c:v>2.683966666666666</c:v>
                </c:pt>
                <c:pt idx="627">
                  <c:v>2.713038888888888</c:v>
                </c:pt>
                <c:pt idx="628">
                  <c:v>2.739166666666667</c:v>
                </c:pt>
                <c:pt idx="629">
                  <c:v>2.790472222222222</c:v>
                </c:pt>
                <c:pt idx="630">
                  <c:v>2.836877777777778</c:v>
                </c:pt>
                <c:pt idx="631">
                  <c:v>2.881099999999999</c:v>
                </c:pt>
                <c:pt idx="632">
                  <c:v>2.930233333333333</c:v>
                </c:pt>
                <c:pt idx="633">
                  <c:v>2.965638888888888</c:v>
                </c:pt>
                <c:pt idx="634">
                  <c:v>3.021683333333334</c:v>
                </c:pt>
                <c:pt idx="635">
                  <c:v>3.079633333333333</c:v>
                </c:pt>
                <c:pt idx="636">
                  <c:v>3.122961111111112</c:v>
                </c:pt>
                <c:pt idx="637">
                  <c:v>3.153116666666666</c:v>
                </c:pt>
                <c:pt idx="638">
                  <c:v>3.175583333333333</c:v>
                </c:pt>
                <c:pt idx="639">
                  <c:v>3.213888888888889</c:v>
                </c:pt>
                <c:pt idx="640">
                  <c:v>3.27048888888889</c:v>
                </c:pt>
                <c:pt idx="641">
                  <c:v>3.354666666666667</c:v>
                </c:pt>
                <c:pt idx="642">
                  <c:v>3.468244444444444</c:v>
                </c:pt>
                <c:pt idx="643">
                  <c:v>3.564388888888888</c:v>
                </c:pt>
                <c:pt idx="644">
                  <c:v>3.652188888888889</c:v>
                </c:pt>
                <c:pt idx="645">
                  <c:v>3.750905555555556</c:v>
                </c:pt>
                <c:pt idx="646">
                  <c:v>3.863294444444445</c:v>
                </c:pt>
                <c:pt idx="647">
                  <c:v>3.983594444444444</c:v>
                </c:pt>
                <c:pt idx="648">
                  <c:v>4.094833333333334</c:v>
                </c:pt>
                <c:pt idx="649">
                  <c:v>4.1833</c:v>
                </c:pt>
                <c:pt idx="650">
                  <c:v>4.240155555555555</c:v>
                </c:pt>
                <c:pt idx="651">
                  <c:v>4.2716</c:v>
                </c:pt>
                <c:pt idx="652">
                  <c:v>4.295166666666667</c:v>
                </c:pt>
                <c:pt idx="653">
                  <c:v>4.314688888888889</c:v>
                </c:pt>
                <c:pt idx="654">
                  <c:v>4.294583333333333</c:v>
                </c:pt>
                <c:pt idx="655">
                  <c:v>4.268833333333333</c:v>
                </c:pt>
                <c:pt idx="656">
                  <c:v>4.221722222222222</c:v>
                </c:pt>
                <c:pt idx="657">
                  <c:v>4.187777777777778</c:v>
                </c:pt>
                <c:pt idx="658">
                  <c:v>4.15795</c:v>
                </c:pt>
                <c:pt idx="659">
                  <c:v>4.104038888888889</c:v>
                </c:pt>
                <c:pt idx="660">
                  <c:v>4.03846111111111</c:v>
                </c:pt>
                <c:pt idx="661">
                  <c:v>3.963777777777778</c:v>
                </c:pt>
                <c:pt idx="662">
                  <c:v>3.899566666666666</c:v>
                </c:pt>
                <c:pt idx="663">
                  <c:v>3.8567</c:v>
                </c:pt>
                <c:pt idx="664">
                  <c:v>3.8352</c:v>
                </c:pt>
                <c:pt idx="665">
                  <c:v>3.814233333333333</c:v>
                </c:pt>
                <c:pt idx="666">
                  <c:v>3.809738888888889</c:v>
                </c:pt>
                <c:pt idx="667">
                  <c:v>3.805772222222222</c:v>
                </c:pt>
                <c:pt idx="668">
                  <c:v>3.810472222222222</c:v>
                </c:pt>
                <c:pt idx="669">
                  <c:v>3.853133333333333</c:v>
                </c:pt>
                <c:pt idx="670">
                  <c:v>3.883838888888889</c:v>
                </c:pt>
                <c:pt idx="671">
                  <c:v>3.900816666666666</c:v>
                </c:pt>
                <c:pt idx="672">
                  <c:v>3.925538888888889</c:v>
                </c:pt>
                <c:pt idx="673">
                  <c:v>3.953155555555555</c:v>
                </c:pt>
                <c:pt idx="674">
                  <c:v>3.985405555555556</c:v>
                </c:pt>
                <c:pt idx="675">
                  <c:v>4.003505555555554</c:v>
                </c:pt>
                <c:pt idx="676">
                  <c:v>4.003383333333333</c:v>
                </c:pt>
                <c:pt idx="677">
                  <c:v>3.99305</c:v>
                </c:pt>
                <c:pt idx="678">
                  <c:v>3.942477777777777</c:v>
                </c:pt>
                <c:pt idx="679">
                  <c:v>3.863566666666667</c:v>
                </c:pt>
                <c:pt idx="680">
                  <c:v>3.7932</c:v>
                </c:pt>
                <c:pt idx="681">
                  <c:v>3.7121</c:v>
                </c:pt>
                <c:pt idx="682">
                  <c:v>3.638788888888889</c:v>
                </c:pt>
                <c:pt idx="683">
                  <c:v>3.557122222222222</c:v>
                </c:pt>
                <c:pt idx="684">
                  <c:v>3.482238888888888</c:v>
                </c:pt>
                <c:pt idx="685">
                  <c:v>3.4098</c:v>
                </c:pt>
                <c:pt idx="686">
                  <c:v>3.354888888888889</c:v>
                </c:pt>
                <c:pt idx="687">
                  <c:v>3.320727777777777</c:v>
                </c:pt>
                <c:pt idx="688">
                  <c:v>3.263422222222222</c:v>
                </c:pt>
                <c:pt idx="689">
                  <c:v>3.199783333333333</c:v>
                </c:pt>
                <c:pt idx="690">
                  <c:v>3.116933333333333</c:v>
                </c:pt>
                <c:pt idx="691">
                  <c:v>3.070227777777777</c:v>
                </c:pt>
                <c:pt idx="692">
                  <c:v>3.031466666666667</c:v>
                </c:pt>
                <c:pt idx="693">
                  <c:v>2.996011111111111</c:v>
                </c:pt>
                <c:pt idx="694">
                  <c:v>2.969311111111111</c:v>
                </c:pt>
                <c:pt idx="695">
                  <c:v>2.953877777777777</c:v>
                </c:pt>
                <c:pt idx="696">
                  <c:v>2.930233333333333</c:v>
                </c:pt>
                <c:pt idx="697">
                  <c:v>2.923494444444444</c:v>
                </c:pt>
                <c:pt idx="698">
                  <c:v>2.924372222222222</c:v>
                </c:pt>
                <c:pt idx="699">
                  <c:v>2.932177777777778</c:v>
                </c:pt>
                <c:pt idx="700">
                  <c:v>2.938194444444444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fcz!$A$84</c:f>
              <c:strCache>
                <c:ptCount val="1"/>
                <c:pt idx="0">
                  <c:v>Unrelated</c:v>
                </c:pt>
              </c:strCache>
            </c:strRef>
          </c:tx>
          <c:marker>
            <c:symbol val="none"/>
          </c:marker>
          <c:val>
            <c:numRef>
              <c:f>fcz!$B$84:$AAA$84</c:f>
              <c:numCache>
                <c:formatCode>General</c:formatCode>
                <c:ptCount val="702"/>
                <c:pt idx="0">
                  <c:v>0.489022222222222</c:v>
                </c:pt>
                <c:pt idx="1">
                  <c:v>0.454083333333333</c:v>
                </c:pt>
                <c:pt idx="2">
                  <c:v>0.416505555555556</c:v>
                </c:pt>
                <c:pt idx="3">
                  <c:v>0.387916666666667</c:v>
                </c:pt>
                <c:pt idx="4">
                  <c:v>0.375255555555556</c:v>
                </c:pt>
                <c:pt idx="5">
                  <c:v>0.365866666666667</c:v>
                </c:pt>
                <c:pt idx="6">
                  <c:v>0.364733333333333</c:v>
                </c:pt>
                <c:pt idx="7">
                  <c:v>0.356511111111111</c:v>
                </c:pt>
                <c:pt idx="8">
                  <c:v>0.347005555555556</c:v>
                </c:pt>
                <c:pt idx="9">
                  <c:v>0.328011111111111</c:v>
                </c:pt>
                <c:pt idx="10">
                  <c:v>0.318144444444444</c:v>
                </c:pt>
                <c:pt idx="11">
                  <c:v>0.308972222222222</c:v>
                </c:pt>
                <c:pt idx="12">
                  <c:v>0.308394444444444</c:v>
                </c:pt>
                <c:pt idx="13">
                  <c:v>0.304466666666667</c:v>
                </c:pt>
                <c:pt idx="14">
                  <c:v>0.304211111111111</c:v>
                </c:pt>
                <c:pt idx="15">
                  <c:v>0.310688888888889</c:v>
                </c:pt>
                <c:pt idx="16">
                  <c:v>0.331272222222222</c:v>
                </c:pt>
                <c:pt idx="17">
                  <c:v>0.359361111111111</c:v>
                </c:pt>
                <c:pt idx="18">
                  <c:v>0.3874</c:v>
                </c:pt>
                <c:pt idx="19">
                  <c:v>0.402405555555555</c:v>
                </c:pt>
                <c:pt idx="20">
                  <c:v>0.409688888888889</c:v>
                </c:pt>
                <c:pt idx="21">
                  <c:v>0.415938888888889</c:v>
                </c:pt>
                <c:pt idx="22">
                  <c:v>0.412</c:v>
                </c:pt>
                <c:pt idx="23">
                  <c:v>0.403138888888889</c:v>
                </c:pt>
                <c:pt idx="24">
                  <c:v>0.388705555555556</c:v>
                </c:pt>
                <c:pt idx="25">
                  <c:v>0.369744444444444</c:v>
                </c:pt>
                <c:pt idx="26">
                  <c:v>0.375711111111111</c:v>
                </c:pt>
                <c:pt idx="27">
                  <c:v>0.383283333333333</c:v>
                </c:pt>
                <c:pt idx="28">
                  <c:v>0.398333333333333</c:v>
                </c:pt>
                <c:pt idx="29">
                  <c:v>0.416011111111111</c:v>
                </c:pt>
                <c:pt idx="30">
                  <c:v>0.427916666666667</c:v>
                </c:pt>
                <c:pt idx="31">
                  <c:v>0.436305555555556</c:v>
                </c:pt>
                <c:pt idx="32">
                  <c:v>0.4318</c:v>
                </c:pt>
                <c:pt idx="33">
                  <c:v>0.424111111111111</c:v>
                </c:pt>
                <c:pt idx="34">
                  <c:v>0.411238888888889</c:v>
                </c:pt>
                <c:pt idx="35">
                  <c:v>0.399288888888889</c:v>
                </c:pt>
                <c:pt idx="36">
                  <c:v>0.381277777777778</c:v>
                </c:pt>
                <c:pt idx="37">
                  <c:v>0.376283333333333</c:v>
                </c:pt>
                <c:pt idx="38">
                  <c:v>0.375444444444444</c:v>
                </c:pt>
                <c:pt idx="39">
                  <c:v>0.378305555555556</c:v>
                </c:pt>
                <c:pt idx="40">
                  <c:v>0.378194444444444</c:v>
                </c:pt>
                <c:pt idx="41">
                  <c:v>0.380288888888889</c:v>
                </c:pt>
                <c:pt idx="42">
                  <c:v>0.374622222222222</c:v>
                </c:pt>
                <c:pt idx="43">
                  <c:v>0.35205</c:v>
                </c:pt>
                <c:pt idx="44">
                  <c:v>0.320294444444444</c:v>
                </c:pt>
                <c:pt idx="45">
                  <c:v>0.275088888888889</c:v>
                </c:pt>
                <c:pt idx="46">
                  <c:v>0.233777777777778</c:v>
                </c:pt>
                <c:pt idx="47">
                  <c:v>0.182061111111111</c:v>
                </c:pt>
                <c:pt idx="48">
                  <c:v>0.133322222222222</c:v>
                </c:pt>
                <c:pt idx="49">
                  <c:v>0.0912611111111111</c:v>
                </c:pt>
                <c:pt idx="50">
                  <c:v>0.0534888888888889</c:v>
                </c:pt>
                <c:pt idx="51">
                  <c:v>0.0290777777777778</c:v>
                </c:pt>
                <c:pt idx="52">
                  <c:v>0.00657777777777775</c:v>
                </c:pt>
                <c:pt idx="53">
                  <c:v>-0.0264888888888889</c:v>
                </c:pt>
                <c:pt idx="54">
                  <c:v>-0.0520388888888889</c:v>
                </c:pt>
                <c:pt idx="55">
                  <c:v>-0.0867</c:v>
                </c:pt>
                <c:pt idx="56">
                  <c:v>-0.108277777777778</c:v>
                </c:pt>
                <c:pt idx="57">
                  <c:v>-0.129922222222222</c:v>
                </c:pt>
                <c:pt idx="58">
                  <c:v>-0.152911111111111</c:v>
                </c:pt>
                <c:pt idx="59">
                  <c:v>-0.157594444444444</c:v>
                </c:pt>
                <c:pt idx="60">
                  <c:v>-0.156294444444444</c:v>
                </c:pt>
                <c:pt idx="61">
                  <c:v>-0.152788888888889</c:v>
                </c:pt>
                <c:pt idx="62">
                  <c:v>-0.140777777777778</c:v>
                </c:pt>
                <c:pt idx="63">
                  <c:v>-0.122355555555556</c:v>
                </c:pt>
                <c:pt idx="64">
                  <c:v>-0.107066666666667</c:v>
                </c:pt>
                <c:pt idx="65">
                  <c:v>-0.0872611111111111</c:v>
                </c:pt>
                <c:pt idx="66">
                  <c:v>-0.0836833333333333</c:v>
                </c:pt>
                <c:pt idx="67">
                  <c:v>-0.0870055555555556</c:v>
                </c:pt>
                <c:pt idx="68">
                  <c:v>-0.09775</c:v>
                </c:pt>
                <c:pt idx="69">
                  <c:v>-0.121766666666667</c:v>
                </c:pt>
                <c:pt idx="70">
                  <c:v>-0.151772222222222</c:v>
                </c:pt>
                <c:pt idx="71">
                  <c:v>-0.187194444444444</c:v>
                </c:pt>
                <c:pt idx="72">
                  <c:v>-0.221444444444444</c:v>
                </c:pt>
                <c:pt idx="73">
                  <c:v>-0.265111111111111</c:v>
                </c:pt>
                <c:pt idx="74">
                  <c:v>-0.299166666666667</c:v>
                </c:pt>
                <c:pt idx="75">
                  <c:v>-0.326433333333333</c:v>
                </c:pt>
                <c:pt idx="76">
                  <c:v>-0.341405555555555</c:v>
                </c:pt>
                <c:pt idx="77">
                  <c:v>-0.352322222222222</c:v>
                </c:pt>
                <c:pt idx="78">
                  <c:v>-0.355605555555556</c:v>
                </c:pt>
                <c:pt idx="79">
                  <c:v>-0.358483333333333</c:v>
                </c:pt>
                <c:pt idx="80">
                  <c:v>-0.350516666666667</c:v>
                </c:pt>
                <c:pt idx="81">
                  <c:v>-0.336788888888889</c:v>
                </c:pt>
                <c:pt idx="82">
                  <c:v>-0.323461111111111</c:v>
                </c:pt>
                <c:pt idx="83">
                  <c:v>-0.290572222222222</c:v>
                </c:pt>
                <c:pt idx="84">
                  <c:v>-0.241383333333333</c:v>
                </c:pt>
                <c:pt idx="85">
                  <c:v>-0.176633333333333</c:v>
                </c:pt>
                <c:pt idx="86">
                  <c:v>-0.101022222222222</c:v>
                </c:pt>
                <c:pt idx="87">
                  <c:v>-0.0296888888888888</c:v>
                </c:pt>
                <c:pt idx="88">
                  <c:v>0.0213833333333333</c:v>
                </c:pt>
                <c:pt idx="89">
                  <c:v>0.05025</c:v>
                </c:pt>
                <c:pt idx="90">
                  <c:v>0.0619944444444444</c:v>
                </c:pt>
                <c:pt idx="91">
                  <c:v>0.0568111111111111</c:v>
                </c:pt>
                <c:pt idx="92">
                  <c:v>0.0478388888888889</c:v>
                </c:pt>
                <c:pt idx="93">
                  <c:v>0.0485277777777777</c:v>
                </c:pt>
                <c:pt idx="94">
                  <c:v>0.0414666666666667</c:v>
                </c:pt>
                <c:pt idx="95">
                  <c:v>0.04605</c:v>
                </c:pt>
                <c:pt idx="96">
                  <c:v>0.0480611111111111</c:v>
                </c:pt>
                <c:pt idx="97">
                  <c:v>0.0527888888888889</c:v>
                </c:pt>
                <c:pt idx="98">
                  <c:v>0.0482277777777778</c:v>
                </c:pt>
                <c:pt idx="99">
                  <c:v>0.0304888888888889</c:v>
                </c:pt>
                <c:pt idx="100">
                  <c:v>0.0151444444444444</c:v>
                </c:pt>
                <c:pt idx="101">
                  <c:v>-0.0150055555555556</c:v>
                </c:pt>
                <c:pt idx="102">
                  <c:v>-0.0296555555555556</c:v>
                </c:pt>
                <c:pt idx="103">
                  <c:v>-0.0476722222222222</c:v>
                </c:pt>
                <c:pt idx="104">
                  <c:v>-0.0626722222222222</c:v>
                </c:pt>
                <c:pt idx="105">
                  <c:v>-0.0740777777777778</c:v>
                </c:pt>
                <c:pt idx="106">
                  <c:v>-0.0960166666666666</c:v>
                </c:pt>
                <c:pt idx="107">
                  <c:v>-0.11255</c:v>
                </c:pt>
                <c:pt idx="108">
                  <c:v>-0.137527777777778</c:v>
                </c:pt>
                <c:pt idx="109">
                  <c:v>-0.168333333333333</c:v>
                </c:pt>
                <c:pt idx="110">
                  <c:v>-0.209555555555556</c:v>
                </c:pt>
                <c:pt idx="111">
                  <c:v>-0.263044444444444</c:v>
                </c:pt>
                <c:pt idx="112">
                  <c:v>-0.317772222222222</c:v>
                </c:pt>
                <c:pt idx="113">
                  <c:v>-0.373755555555555</c:v>
                </c:pt>
                <c:pt idx="114">
                  <c:v>-0.422111111111111</c:v>
                </c:pt>
                <c:pt idx="115">
                  <c:v>-0.464244444444444</c:v>
                </c:pt>
                <c:pt idx="116">
                  <c:v>-0.501977777777778</c:v>
                </c:pt>
                <c:pt idx="117">
                  <c:v>-0.521311111111111</c:v>
                </c:pt>
                <c:pt idx="118">
                  <c:v>-0.545294444444444</c:v>
                </c:pt>
                <c:pt idx="119">
                  <c:v>-0.564844444444444</c:v>
                </c:pt>
                <c:pt idx="120">
                  <c:v>-0.583311111111111</c:v>
                </c:pt>
                <c:pt idx="121">
                  <c:v>-0.595555555555556</c:v>
                </c:pt>
                <c:pt idx="122">
                  <c:v>-0.597733333333333</c:v>
                </c:pt>
                <c:pt idx="123">
                  <c:v>-0.609188888888889</c:v>
                </c:pt>
                <c:pt idx="124">
                  <c:v>-0.611761111111111</c:v>
                </c:pt>
                <c:pt idx="125">
                  <c:v>-0.610211111111111</c:v>
                </c:pt>
                <c:pt idx="126">
                  <c:v>-0.593788888888889</c:v>
                </c:pt>
                <c:pt idx="127">
                  <c:v>-0.570311111111111</c:v>
                </c:pt>
                <c:pt idx="128">
                  <c:v>-0.536811111111111</c:v>
                </c:pt>
                <c:pt idx="129">
                  <c:v>-0.495088888888889</c:v>
                </c:pt>
                <c:pt idx="130">
                  <c:v>-0.45945</c:v>
                </c:pt>
                <c:pt idx="131">
                  <c:v>-0.4185</c:v>
                </c:pt>
                <c:pt idx="132">
                  <c:v>-0.371938888888889</c:v>
                </c:pt>
                <c:pt idx="133">
                  <c:v>-0.329916666666667</c:v>
                </c:pt>
                <c:pt idx="134">
                  <c:v>-0.28075</c:v>
                </c:pt>
                <c:pt idx="135">
                  <c:v>-0.22825</c:v>
                </c:pt>
                <c:pt idx="136">
                  <c:v>-0.159038888888889</c:v>
                </c:pt>
                <c:pt idx="137">
                  <c:v>-0.0838166666666666</c:v>
                </c:pt>
                <c:pt idx="138">
                  <c:v>-0.00168333333333328</c:v>
                </c:pt>
                <c:pt idx="139">
                  <c:v>0.0780833333333333</c:v>
                </c:pt>
                <c:pt idx="140">
                  <c:v>0.165172222222222</c:v>
                </c:pt>
                <c:pt idx="141">
                  <c:v>0.243755555555556</c:v>
                </c:pt>
                <c:pt idx="142">
                  <c:v>0.316494444444444</c:v>
                </c:pt>
                <c:pt idx="143">
                  <c:v>0.393838888888889</c:v>
                </c:pt>
                <c:pt idx="144">
                  <c:v>0.450561111111111</c:v>
                </c:pt>
                <c:pt idx="145">
                  <c:v>0.497361111111111</c:v>
                </c:pt>
                <c:pt idx="146">
                  <c:v>0.542894444444445</c:v>
                </c:pt>
                <c:pt idx="147">
                  <c:v>0.589983333333333</c:v>
                </c:pt>
                <c:pt idx="148">
                  <c:v>0.655927777777778</c:v>
                </c:pt>
                <c:pt idx="149">
                  <c:v>0.727111111111111</c:v>
                </c:pt>
                <c:pt idx="150">
                  <c:v>0.802572222222222</c:v>
                </c:pt>
                <c:pt idx="151">
                  <c:v>0.882133333333333</c:v>
                </c:pt>
                <c:pt idx="152">
                  <c:v>0.958061111111111</c:v>
                </c:pt>
                <c:pt idx="153">
                  <c:v>1.047861111111111</c:v>
                </c:pt>
                <c:pt idx="154">
                  <c:v>1.129611111111111</c:v>
                </c:pt>
                <c:pt idx="155">
                  <c:v>1.212783333333333</c:v>
                </c:pt>
                <c:pt idx="156">
                  <c:v>1.3075</c:v>
                </c:pt>
                <c:pt idx="157">
                  <c:v>1.406466666666667</c:v>
                </c:pt>
                <c:pt idx="158">
                  <c:v>1.500561111111111</c:v>
                </c:pt>
                <c:pt idx="159">
                  <c:v>1.592955555555556</c:v>
                </c:pt>
                <c:pt idx="160">
                  <c:v>1.686116666666666</c:v>
                </c:pt>
                <c:pt idx="161">
                  <c:v>1.780727777777778</c:v>
                </c:pt>
                <c:pt idx="162">
                  <c:v>1.883355555555556</c:v>
                </c:pt>
                <c:pt idx="163">
                  <c:v>1.979783333333334</c:v>
                </c:pt>
                <c:pt idx="164">
                  <c:v>2.081966666666667</c:v>
                </c:pt>
                <c:pt idx="165">
                  <c:v>2.16405</c:v>
                </c:pt>
                <c:pt idx="166">
                  <c:v>2.238011111111111</c:v>
                </c:pt>
                <c:pt idx="167">
                  <c:v>2.304433333333334</c:v>
                </c:pt>
                <c:pt idx="168">
                  <c:v>2.367594444444444</c:v>
                </c:pt>
                <c:pt idx="169">
                  <c:v>2.426399999999999</c:v>
                </c:pt>
                <c:pt idx="170">
                  <c:v>2.486144444444445</c:v>
                </c:pt>
                <c:pt idx="171">
                  <c:v>2.527105555555555</c:v>
                </c:pt>
                <c:pt idx="172">
                  <c:v>2.559711111111111</c:v>
                </c:pt>
                <c:pt idx="173">
                  <c:v>2.586733333333333</c:v>
                </c:pt>
                <c:pt idx="174">
                  <c:v>2.60995</c:v>
                </c:pt>
                <c:pt idx="175">
                  <c:v>2.639538888888889</c:v>
                </c:pt>
                <c:pt idx="176">
                  <c:v>2.664522222222222</c:v>
                </c:pt>
                <c:pt idx="177">
                  <c:v>2.684705555555555</c:v>
                </c:pt>
                <c:pt idx="178">
                  <c:v>2.706244444444445</c:v>
                </c:pt>
                <c:pt idx="179">
                  <c:v>2.722827777777777</c:v>
                </c:pt>
                <c:pt idx="180">
                  <c:v>2.728577777777778</c:v>
                </c:pt>
                <c:pt idx="181">
                  <c:v>2.711866666666667</c:v>
                </c:pt>
                <c:pt idx="182">
                  <c:v>2.674888888888889</c:v>
                </c:pt>
                <c:pt idx="183">
                  <c:v>2.6209</c:v>
                </c:pt>
                <c:pt idx="184">
                  <c:v>2.574377777777777</c:v>
                </c:pt>
                <c:pt idx="185">
                  <c:v>2.510066666666666</c:v>
                </c:pt>
                <c:pt idx="186">
                  <c:v>2.444311111111111</c:v>
                </c:pt>
                <c:pt idx="187">
                  <c:v>2.386650000000001</c:v>
                </c:pt>
                <c:pt idx="188">
                  <c:v>2.34175</c:v>
                </c:pt>
                <c:pt idx="189">
                  <c:v>2.31331111111111</c:v>
                </c:pt>
                <c:pt idx="190">
                  <c:v>2.301116666666667</c:v>
                </c:pt>
                <c:pt idx="191">
                  <c:v>2.308694444444445</c:v>
                </c:pt>
                <c:pt idx="192">
                  <c:v>2.325377777777777</c:v>
                </c:pt>
                <c:pt idx="193">
                  <c:v>2.352244444444444</c:v>
                </c:pt>
                <c:pt idx="194">
                  <c:v>2.373555555555555</c:v>
                </c:pt>
                <c:pt idx="195">
                  <c:v>2.390850000000001</c:v>
                </c:pt>
                <c:pt idx="196">
                  <c:v>2.406661111111111</c:v>
                </c:pt>
                <c:pt idx="197">
                  <c:v>2.411666666666667</c:v>
                </c:pt>
                <c:pt idx="198">
                  <c:v>2.431166666666667</c:v>
                </c:pt>
                <c:pt idx="199">
                  <c:v>2.446688888888889</c:v>
                </c:pt>
                <c:pt idx="200">
                  <c:v>2.463211111111111</c:v>
                </c:pt>
                <c:pt idx="201">
                  <c:v>2.484422222222221</c:v>
                </c:pt>
                <c:pt idx="202">
                  <c:v>2.499738888888888</c:v>
                </c:pt>
                <c:pt idx="203">
                  <c:v>2.510888888888889</c:v>
                </c:pt>
                <c:pt idx="204">
                  <c:v>2.514261111111111</c:v>
                </c:pt>
                <c:pt idx="205">
                  <c:v>2.505205555555555</c:v>
                </c:pt>
                <c:pt idx="206">
                  <c:v>2.490405555555555</c:v>
                </c:pt>
                <c:pt idx="207">
                  <c:v>2.473955555555556</c:v>
                </c:pt>
                <c:pt idx="208">
                  <c:v>2.476427777777777</c:v>
                </c:pt>
                <c:pt idx="209">
                  <c:v>2.485305555555556</c:v>
                </c:pt>
                <c:pt idx="210">
                  <c:v>2.503211111111112</c:v>
                </c:pt>
                <c:pt idx="211">
                  <c:v>2.517938888888888</c:v>
                </c:pt>
                <c:pt idx="212">
                  <c:v>2.537861111111111</c:v>
                </c:pt>
                <c:pt idx="213">
                  <c:v>2.553633333333333</c:v>
                </c:pt>
                <c:pt idx="214">
                  <c:v>2.576577777777777</c:v>
                </c:pt>
                <c:pt idx="215">
                  <c:v>2.615744444444445</c:v>
                </c:pt>
                <c:pt idx="216">
                  <c:v>2.666277777777778</c:v>
                </c:pt>
                <c:pt idx="217">
                  <c:v>2.716566666666667</c:v>
                </c:pt>
                <c:pt idx="218">
                  <c:v>2.769505555555555</c:v>
                </c:pt>
                <c:pt idx="219">
                  <c:v>2.815605555555555</c:v>
                </c:pt>
                <c:pt idx="220">
                  <c:v>2.843638888888889</c:v>
                </c:pt>
                <c:pt idx="221">
                  <c:v>2.871472222222222</c:v>
                </c:pt>
                <c:pt idx="222">
                  <c:v>2.887066666666667</c:v>
                </c:pt>
                <c:pt idx="223">
                  <c:v>2.898011111111112</c:v>
                </c:pt>
                <c:pt idx="224">
                  <c:v>2.903255555555555</c:v>
                </c:pt>
                <c:pt idx="225">
                  <c:v>2.912183333333333</c:v>
                </c:pt>
                <c:pt idx="226">
                  <c:v>2.931533333333333</c:v>
                </c:pt>
                <c:pt idx="227">
                  <c:v>2.949561111111111</c:v>
                </c:pt>
                <c:pt idx="228">
                  <c:v>2.978483333333334</c:v>
                </c:pt>
                <c:pt idx="229">
                  <c:v>3.015577777777777</c:v>
                </c:pt>
                <c:pt idx="230">
                  <c:v>3.061911111111111</c:v>
                </c:pt>
                <c:pt idx="231">
                  <c:v>3.109344444444444</c:v>
                </c:pt>
                <c:pt idx="232">
                  <c:v>3.163227777777777</c:v>
                </c:pt>
                <c:pt idx="233">
                  <c:v>3.222655555555556</c:v>
                </c:pt>
                <c:pt idx="234">
                  <c:v>3.281755555555556</c:v>
                </c:pt>
                <c:pt idx="235">
                  <c:v>3.352883333333334</c:v>
                </c:pt>
                <c:pt idx="236">
                  <c:v>3.432</c:v>
                </c:pt>
                <c:pt idx="237">
                  <c:v>3.5202</c:v>
                </c:pt>
                <c:pt idx="238">
                  <c:v>3.600644444444445</c:v>
                </c:pt>
                <c:pt idx="239">
                  <c:v>3.668216666666667</c:v>
                </c:pt>
                <c:pt idx="240">
                  <c:v>3.72811111111111</c:v>
                </c:pt>
                <c:pt idx="241">
                  <c:v>3.778261111111111</c:v>
                </c:pt>
                <c:pt idx="242">
                  <c:v>3.831255555555555</c:v>
                </c:pt>
                <c:pt idx="243">
                  <c:v>3.877527777777776</c:v>
                </c:pt>
                <c:pt idx="244">
                  <c:v>3.918</c:v>
                </c:pt>
                <c:pt idx="245">
                  <c:v>3.958355555555555</c:v>
                </c:pt>
                <c:pt idx="246">
                  <c:v>3.998372222222223</c:v>
                </c:pt>
                <c:pt idx="247">
                  <c:v>4.02696111111111</c:v>
                </c:pt>
                <c:pt idx="248">
                  <c:v>4.053277777777777</c:v>
                </c:pt>
                <c:pt idx="249">
                  <c:v>4.074372222222222</c:v>
                </c:pt>
                <c:pt idx="250">
                  <c:v>4.091055555555555</c:v>
                </c:pt>
                <c:pt idx="251">
                  <c:v>4.108111111111111</c:v>
                </c:pt>
                <c:pt idx="252">
                  <c:v>4.1311</c:v>
                </c:pt>
                <c:pt idx="253">
                  <c:v>4.152588888888888</c:v>
                </c:pt>
                <c:pt idx="254">
                  <c:v>4.173283333333333</c:v>
                </c:pt>
                <c:pt idx="255">
                  <c:v>4.185577777777778</c:v>
                </c:pt>
                <c:pt idx="256">
                  <c:v>4.191688888888889</c:v>
                </c:pt>
                <c:pt idx="257">
                  <c:v>4.195022222222223</c:v>
                </c:pt>
                <c:pt idx="258">
                  <c:v>4.202355555555555</c:v>
                </c:pt>
                <c:pt idx="259">
                  <c:v>4.209594444444444</c:v>
                </c:pt>
                <c:pt idx="260">
                  <c:v>4.217044444444444</c:v>
                </c:pt>
                <c:pt idx="261">
                  <c:v>4.2196</c:v>
                </c:pt>
                <c:pt idx="262">
                  <c:v>4.216933333333334</c:v>
                </c:pt>
                <c:pt idx="263">
                  <c:v>4.21361111111111</c:v>
                </c:pt>
                <c:pt idx="264">
                  <c:v>4.198688888888888</c:v>
                </c:pt>
                <c:pt idx="265">
                  <c:v>4.186883333333331</c:v>
                </c:pt>
                <c:pt idx="266">
                  <c:v>4.178583333333333</c:v>
                </c:pt>
                <c:pt idx="267">
                  <c:v>4.179838888888889</c:v>
                </c:pt>
                <c:pt idx="268">
                  <c:v>4.180961111111111</c:v>
                </c:pt>
                <c:pt idx="269">
                  <c:v>4.187533333333334</c:v>
                </c:pt>
                <c:pt idx="270">
                  <c:v>4.182477777777778</c:v>
                </c:pt>
                <c:pt idx="271">
                  <c:v>4.171094444444445</c:v>
                </c:pt>
                <c:pt idx="272">
                  <c:v>4.146488888888888</c:v>
                </c:pt>
                <c:pt idx="273">
                  <c:v>4.125266666666667</c:v>
                </c:pt>
                <c:pt idx="274">
                  <c:v>4.091544444444444</c:v>
                </c:pt>
                <c:pt idx="275">
                  <c:v>4.05176111111111</c:v>
                </c:pt>
                <c:pt idx="276">
                  <c:v>4.010366666666666</c:v>
                </c:pt>
                <c:pt idx="277">
                  <c:v>3.966077777777777</c:v>
                </c:pt>
                <c:pt idx="278">
                  <c:v>3.926633333333333</c:v>
                </c:pt>
                <c:pt idx="279">
                  <c:v>3.888727777777778</c:v>
                </c:pt>
                <c:pt idx="280">
                  <c:v>3.858872222222221</c:v>
                </c:pt>
                <c:pt idx="281">
                  <c:v>3.833600000000001</c:v>
                </c:pt>
                <c:pt idx="282">
                  <c:v>3.788333333333333</c:v>
                </c:pt>
                <c:pt idx="283">
                  <c:v>3.745988888888889</c:v>
                </c:pt>
                <c:pt idx="284">
                  <c:v>3.705761111111111</c:v>
                </c:pt>
                <c:pt idx="285">
                  <c:v>3.670111111111111</c:v>
                </c:pt>
                <c:pt idx="286">
                  <c:v>3.64616111111111</c:v>
                </c:pt>
                <c:pt idx="287">
                  <c:v>3.631627777777777</c:v>
                </c:pt>
                <c:pt idx="288">
                  <c:v>3.637133333333333</c:v>
                </c:pt>
                <c:pt idx="289">
                  <c:v>3.63315</c:v>
                </c:pt>
                <c:pt idx="290">
                  <c:v>3.634255555555556</c:v>
                </c:pt>
                <c:pt idx="291">
                  <c:v>3.626655555555556</c:v>
                </c:pt>
                <c:pt idx="292">
                  <c:v>3.629616666666667</c:v>
                </c:pt>
                <c:pt idx="293">
                  <c:v>3.621188888888889</c:v>
                </c:pt>
                <c:pt idx="294">
                  <c:v>3.607000000000001</c:v>
                </c:pt>
                <c:pt idx="295">
                  <c:v>3.585061111111111</c:v>
                </c:pt>
                <c:pt idx="296">
                  <c:v>3.5562</c:v>
                </c:pt>
                <c:pt idx="297">
                  <c:v>3.526</c:v>
                </c:pt>
                <c:pt idx="298">
                  <c:v>3.480416666666667</c:v>
                </c:pt>
                <c:pt idx="299">
                  <c:v>3.438877777777778</c:v>
                </c:pt>
                <c:pt idx="300">
                  <c:v>3.391405555555556</c:v>
                </c:pt>
                <c:pt idx="301">
                  <c:v>3.367266666666667</c:v>
                </c:pt>
                <c:pt idx="302">
                  <c:v>3.342333333333334</c:v>
                </c:pt>
                <c:pt idx="303">
                  <c:v>3.313088888888889</c:v>
                </c:pt>
                <c:pt idx="304">
                  <c:v>3.278483333333333</c:v>
                </c:pt>
                <c:pt idx="305">
                  <c:v>3.228094444444444</c:v>
                </c:pt>
                <c:pt idx="306">
                  <c:v>3.176172222222222</c:v>
                </c:pt>
                <c:pt idx="307">
                  <c:v>3.116538888888889</c:v>
                </c:pt>
                <c:pt idx="308">
                  <c:v>3.056827777777778</c:v>
                </c:pt>
                <c:pt idx="309">
                  <c:v>3.006038888888889</c:v>
                </c:pt>
                <c:pt idx="310">
                  <c:v>2.959422222222223</c:v>
                </c:pt>
                <c:pt idx="311">
                  <c:v>2.913716666666666</c:v>
                </c:pt>
                <c:pt idx="312">
                  <c:v>2.869477777777778</c:v>
                </c:pt>
                <c:pt idx="313">
                  <c:v>2.838894444444444</c:v>
                </c:pt>
                <c:pt idx="314">
                  <c:v>2.797561111111111</c:v>
                </c:pt>
                <c:pt idx="315">
                  <c:v>2.757261111111111</c:v>
                </c:pt>
                <c:pt idx="316">
                  <c:v>2.718544444444445</c:v>
                </c:pt>
                <c:pt idx="317">
                  <c:v>2.681038888888889</c:v>
                </c:pt>
                <c:pt idx="318">
                  <c:v>2.638233333333334</c:v>
                </c:pt>
                <c:pt idx="319">
                  <c:v>2.590611111111111</c:v>
                </c:pt>
                <c:pt idx="320">
                  <c:v>2.544949999999999</c:v>
                </c:pt>
                <c:pt idx="321">
                  <c:v>2.491411111111111</c:v>
                </c:pt>
                <c:pt idx="322">
                  <c:v>2.436477777777778</c:v>
                </c:pt>
                <c:pt idx="323">
                  <c:v>2.377422222222222</c:v>
                </c:pt>
                <c:pt idx="324">
                  <c:v>2.322088888888889</c:v>
                </c:pt>
                <c:pt idx="325">
                  <c:v>2.260516666666666</c:v>
                </c:pt>
                <c:pt idx="326">
                  <c:v>2.199077777777777</c:v>
                </c:pt>
                <c:pt idx="327">
                  <c:v>2.1548</c:v>
                </c:pt>
                <c:pt idx="328">
                  <c:v>2.111205555555555</c:v>
                </c:pt>
                <c:pt idx="329">
                  <c:v>2.082988888888889</c:v>
                </c:pt>
                <c:pt idx="330">
                  <c:v>2.062205555555556</c:v>
                </c:pt>
                <c:pt idx="331">
                  <c:v>2.040583333333333</c:v>
                </c:pt>
                <c:pt idx="332">
                  <c:v>2.007511111111111</c:v>
                </c:pt>
                <c:pt idx="333">
                  <c:v>1.9562</c:v>
                </c:pt>
                <c:pt idx="334">
                  <c:v>1.888161111111111</c:v>
                </c:pt>
                <c:pt idx="335">
                  <c:v>1.823511111111111</c:v>
                </c:pt>
                <c:pt idx="336">
                  <c:v>1.760627777777778</c:v>
                </c:pt>
                <c:pt idx="337">
                  <c:v>1.716944444444444</c:v>
                </c:pt>
                <c:pt idx="338">
                  <c:v>1.679011111111111</c:v>
                </c:pt>
                <c:pt idx="339">
                  <c:v>1.64818888888889</c:v>
                </c:pt>
                <c:pt idx="340">
                  <c:v>1.614905555555555</c:v>
                </c:pt>
                <c:pt idx="341">
                  <c:v>1.578505555555556</c:v>
                </c:pt>
                <c:pt idx="342">
                  <c:v>1.545427777777777</c:v>
                </c:pt>
                <c:pt idx="343">
                  <c:v>1.506511111111111</c:v>
                </c:pt>
                <c:pt idx="344">
                  <c:v>1.461972222222222</c:v>
                </c:pt>
                <c:pt idx="345">
                  <c:v>1.420005555555556</c:v>
                </c:pt>
                <c:pt idx="346">
                  <c:v>1.366794444444444</c:v>
                </c:pt>
                <c:pt idx="347">
                  <c:v>1.315794444444444</c:v>
                </c:pt>
                <c:pt idx="348">
                  <c:v>1.251244444444445</c:v>
                </c:pt>
                <c:pt idx="349">
                  <c:v>1.187944444444444</c:v>
                </c:pt>
                <c:pt idx="350">
                  <c:v>1.126172222222222</c:v>
                </c:pt>
                <c:pt idx="351">
                  <c:v>1.067588888888889</c:v>
                </c:pt>
                <c:pt idx="352">
                  <c:v>1.0067</c:v>
                </c:pt>
                <c:pt idx="353">
                  <c:v>0.954127777777778</c:v>
                </c:pt>
                <c:pt idx="354">
                  <c:v>0.893738888888889</c:v>
                </c:pt>
                <c:pt idx="355">
                  <c:v>0.829372222222222</c:v>
                </c:pt>
                <c:pt idx="356">
                  <c:v>0.76785</c:v>
                </c:pt>
                <c:pt idx="357">
                  <c:v>0.703805555555556</c:v>
                </c:pt>
                <c:pt idx="358">
                  <c:v>0.642477777777778</c:v>
                </c:pt>
                <c:pt idx="359">
                  <c:v>0.5848</c:v>
                </c:pt>
                <c:pt idx="360">
                  <c:v>0.512311111111111</c:v>
                </c:pt>
                <c:pt idx="361">
                  <c:v>0.456561111111111</c:v>
                </c:pt>
                <c:pt idx="362">
                  <c:v>0.406538888888889</c:v>
                </c:pt>
                <c:pt idx="363">
                  <c:v>0.368388888888889</c:v>
                </c:pt>
                <c:pt idx="364">
                  <c:v>0.340983333333333</c:v>
                </c:pt>
                <c:pt idx="365">
                  <c:v>0.296511111111111</c:v>
                </c:pt>
                <c:pt idx="366">
                  <c:v>0.255361111111111</c:v>
                </c:pt>
                <c:pt idx="367">
                  <c:v>0.215566666666667</c:v>
                </c:pt>
                <c:pt idx="368">
                  <c:v>0.184044444444444</c:v>
                </c:pt>
                <c:pt idx="369">
                  <c:v>0.160666666666667</c:v>
                </c:pt>
                <c:pt idx="370">
                  <c:v>0.158316666666667</c:v>
                </c:pt>
                <c:pt idx="371">
                  <c:v>0.166733333333333</c:v>
                </c:pt>
                <c:pt idx="372">
                  <c:v>0.177461111111111</c:v>
                </c:pt>
                <c:pt idx="373">
                  <c:v>0.185211111111111</c:v>
                </c:pt>
                <c:pt idx="374">
                  <c:v>0.199316666666667</c:v>
                </c:pt>
                <c:pt idx="375">
                  <c:v>0.210633333333333</c:v>
                </c:pt>
                <c:pt idx="376">
                  <c:v>0.219722222222222</c:v>
                </c:pt>
                <c:pt idx="377">
                  <c:v>0.226461111111111</c:v>
                </c:pt>
                <c:pt idx="378">
                  <c:v>0.226072222222222</c:v>
                </c:pt>
                <c:pt idx="379">
                  <c:v>0.233694444444444</c:v>
                </c:pt>
                <c:pt idx="380">
                  <c:v>0.240688888888889</c:v>
                </c:pt>
                <c:pt idx="381">
                  <c:v>0.247511111111111</c:v>
                </c:pt>
                <c:pt idx="382">
                  <c:v>0.250444444444444</c:v>
                </c:pt>
                <c:pt idx="383">
                  <c:v>0.25965</c:v>
                </c:pt>
                <c:pt idx="384">
                  <c:v>0.262461111111111</c:v>
                </c:pt>
                <c:pt idx="385">
                  <c:v>0.27775</c:v>
                </c:pt>
                <c:pt idx="386">
                  <c:v>0.291638888888889</c:v>
                </c:pt>
                <c:pt idx="387">
                  <c:v>0.304472222222222</c:v>
                </c:pt>
                <c:pt idx="388">
                  <c:v>0.307472222222222</c:v>
                </c:pt>
                <c:pt idx="389">
                  <c:v>0.308372222222222</c:v>
                </c:pt>
                <c:pt idx="390">
                  <c:v>0.310072222222222</c:v>
                </c:pt>
                <c:pt idx="391">
                  <c:v>0.317216666666667</c:v>
                </c:pt>
                <c:pt idx="392">
                  <c:v>0.320633333333333</c:v>
                </c:pt>
                <c:pt idx="393">
                  <c:v>0.326277777777778</c:v>
                </c:pt>
                <c:pt idx="394">
                  <c:v>0.334816666666667</c:v>
                </c:pt>
                <c:pt idx="395">
                  <c:v>0.354316666666667</c:v>
                </c:pt>
                <c:pt idx="396">
                  <c:v>0.386738888888889</c:v>
                </c:pt>
                <c:pt idx="397">
                  <c:v>0.421111111111111</c:v>
                </c:pt>
                <c:pt idx="398">
                  <c:v>0.450166666666667</c:v>
                </c:pt>
                <c:pt idx="399">
                  <c:v>0.479372222222222</c:v>
                </c:pt>
                <c:pt idx="400">
                  <c:v>0.498716666666667</c:v>
                </c:pt>
                <c:pt idx="401">
                  <c:v>0.510322222222222</c:v>
                </c:pt>
                <c:pt idx="402">
                  <c:v>0.521577777777778</c:v>
                </c:pt>
                <c:pt idx="403">
                  <c:v>0.526683333333333</c:v>
                </c:pt>
                <c:pt idx="404">
                  <c:v>0.523377777777778</c:v>
                </c:pt>
                <c:pt idx="405">
                  <c:v>0.507522222222222</c:v>
                </c:pt>
                <c:pt idx="406">
                  <c:v>0.485</c:v>
                </c:pt>
                <c:pt idx="407">
                  <c:v>0.457483333333333</c:v>
                </c:pt>
                <c:pt idx="408">
                  <c:v>0.435161111111111</c:v>
                </c:pt>
                <c:pt idx="409">
                  <c:v>0.422488888888889</c:v>
                </c:pt>
                <c:pt idx="410">
                  <c:v>0.394144444444444</c:v>
                </c:pt>
                <c:pt idx="411">
                  <c:v>0.368733333333333</c:v>
                </c:pt>
                <c:pt idx="412">
                  <c:v>0.339605555555555</c:v>
                </c:pt>
                <c:pt idx="413">
                  <c:v>0.299405555555556</c:v>
                </c:pt>
                <c:pt idx="414">
                  <c:v>0.266272222222222</c:v>
                </c:pt>
                <c:pt idx="415">
                  <c:v>0.211094444444445</c:v>
                </c:pt>
                <c:pt idx="416">
                  <c:v>0.150461111111111</c:v>
                </c:pt>
                <c:pt idx="417">
                  <c:v>0.0870944444444444</c:v>
                </c:pt>
                <c:pt idx="418">
                  <c:v>0.00985555555555558</c:v>
                </c:pt>
                <c:pt idx="419">
                  <c:v>-0.0617111111111111</c:v>
                </c:pt>
                <c:pt idx="420">
                  <c:v>-0.136244444444444</c:v>
                </c:pt>
                <c:pt idx="421">
                  <c:v>-0.206255555555556</c:v>
                </c:pt>
                <c:pt idx="422">
                  <c:v>-0.27525</c:v>
                </c:pt>
                <c:pt idx="423">
                  <c:v>-0.3267</c:v>
                </c:pt>
                <c:pt idx="424">
                  <c:v>-0.371127777777778</c:v>
                </c:pt>
                <c:pt idx="425">
                  <c:v>-0.405877777777778</c:v>
                </c:pt>
                <c:pt idx="426">
                  <c:v>-0.425727777777778</c:v>
                </c:pt>
                <c:pt idx="427">
                  <c:v>-0.434466666666667</c:v>
                </c:pt>
                <c:pt idx="428">
                  <c:v>-0.45095</c:v>
                </c:pt>
                <c:pt idx="429">
                  <c:v>-0.459416666666667</c:v>
                </c:pt>
                <c:pt idx="430">
                  <c:v>-0.462611111111111</c:v>
                </c:pt>
                <c:pt idx="431">
                  <c:v>-0.456872222222222</c:v>
                </c:pt>
                <c:pt idx="432">
                  <c:v>-0.448272222222222</c:v>
                </c:pt>
                <c:pt idx="433">
                  <c:v>-0.434194444444444</c:v>
                </c:pt>
                <c:pt idx="434">
                  <c:v>-0.414894444444444</c:v>
                </c:pt>
                <c:pt idx="435">
                  <c:v>-0.392377777777778</c:v>
                </c:pt>
                <c:pt idx="436">
                  <c:v>-0.361905555555555</c:v>
                </c:pt>
                <c:pt idx="437">
                  <c:v>-0.323527777777778</c:v>
                </c:pt>
                <c:pt idx="438">
                  <c:v>-0.289394444444444</c:v>
                </c:pt>
                <c:pt idx="439">
                  <c:v>-0.255605555555556</c:v>
                </c:pt>
                <c:pt idx="440">
                  <c:v>-0.218088888888889</c:v>
                </c:pt>
                <c:pt idx="441">
                  <c:v>-0.181472222222222</c:v>
                </c:pt>
                <c:pt idx="442">
                  <c:v>-0.139277777777778</c:v>
                </c:pt>
                <c:pt idx="443">
                  <c:v>-0.097122222222222</c:v>
                </c:pt>
                <c:pt idx="444">
                  <c:v>-0.0610166666666667</c:v>
                </c:pt>
                <c:pt idx="445">
                  <c:v>-0.0353277777777778</c:v>
                </c:pt>
                <c:pt idx="446">
                  <c:v>-0.0163888888888889</c:v>
                </c:pt>
                <c:pt idx="447">
                  <c:v>0.00331666666666678</c:v>
                </c:pt>
                <c:pt idx="448">
                  <c:v>0.0219333333333333</c:v>
                </c:pt>
                <c:pt idx="449">
                  <c:v>0.0338666666666666</c:v>
                </c:pt>
                <c:pt idx="450">
                  <c:v>0.0441888888888888</c:v>
                </c:pt>
                <c:pt idx="451">
                  <c:v>0.0424555555555555</c:v>
                </c:pt>
                <c:pt idx="452">
                  <c:v>0.0315944444444444</c:v>
                </c:pt>
                <c:pt idx="453">
                  <c:v>0.0156055555555555</c:v>
                </c:pt>
                <c:pt idx="454">
                  <c:v>0.0140111111111112</c:v>
                </c:pt>
                <c:pt idx="455">
                  <c:v>0.00545555555555542</c:v>
                </c:pt>
                <c:pt idx="456">
                  <c:v>-0.000188888888888745</c:v>
                </c:pt>
                <c:pt idx="457">
                  <c:v>-0.00941111111111123</c:v>
                </c:pt>
                <c:pt idx="458">
                  <c:v>0.000222222222222198</c:v>
                </c:pt>
                <c:pt idx="459">
                  <c:v>0.0128277777777777</c:v>
                </c:pt>
                <c:pt idx="460">
                  <c:v>0.0261555555555556</c:v>
                </c:pt>
                <c:pt idx="461">
                  <c:v>0.0276499999999999</c:v>
                </c:pt>
                <c:pt idx="462">
                  <c:v>0.0400888888888888</c:v>
                </c:pt>
                <c:pt idx="463">
                  <c:v>0.0593111111111112</c:v>
                </c:pt>
                <c:pt idx="464">
                  <c:v>0.0775555555555554</c:v>
                </c:pt>
                <c:pt idx="465">
                  <c:v>0.106083333333333</c:v>
                </c:pt>
                <c:pt idx="466">
                  <c:v>0.143133333333333</c:v>
                </c:pt>
                <c:pt idx="467">
                  <c:v>0.174483333333333</c:v>
                </c:pt>
                <c:pt idx="468">
                  <c:v>0.210972222222222</c:v>
                </c:pt>
                <c:pt idx="469">
                  <c:v>0.248461111111111</c:v>
                </c:pt>
                <c:pt idx="470">
                  <c:v>0.274555555555555</c:v>
                </c:pt>
                <c:pt idx="471">
                  <c:v>0.291583333333333</c:v>
                </c:pt>
                <c:pt idx="472">
                  <c:v>0.286272222222222</c:v>
                </c:pt>
                <c:pt idx="473">
                  <c:v>0.285172222222222</c:v>
                </c:pt>
                <c:pt idx="474">
                  <c:v>0.282727777777778</c:v>
                </c:pt>
                <c:pt idx="475">
                  <c:v>0.2919</c:v>
                </c:pt>
                <c:pt idx="476">
                  <c:v>0.312044444444444</c:v>
                </c:pt>
                <c:pt idx="477">
                  <c:v>0.336677777777778</c:v>
                </c:pt>
                <c:pt idx="478">
                  <c:v>0.365405555555555</c:v>
                </c:pt>
                <c:pt idx="479">
                  <c:v>0.402161111111111</c:v>
                </c:pt>
                <c:pt idx="480">
                  <c:v>0.450377777777778</c:v>
                </c:pt>
                <c:pt idx="481">
                  <c:v>0.502155555555555</c:v>
                </c:pt>
                <c:pt idx="482">
                  <c:v>0.556983333333333</c:v>
                </c:pt>
                <c:pt idx="483">
                  <c:v>0.610538888888889</c:v>
                </c:pt>
                <c:pt idx="484">
                  <c:v>0.661111111111111</c:v>
                </c:pt>
                <c:pt idx="485">
                  <c:v>0.711938888888889</c:v>
                </c:pt>
                <c:pt idx="486">
                  <c:v>0.761127777777778</c:v>
                </c:pt>
                <c:pt idx="487">
                  <c:v>0.806338888888889</c:v>
                </c:pt>
                <c:pt idx="488">
                  <c:v>0.856044444444445</c:v>
                </c:pt>
                <c:pt idx="489">
                  <c:v>0.899716666666667</c:v>
                </c:pt>
                <c:pt idx="490">
                  <c:v>0.933877777777778</c:v>
                </c:pt>
                <c:pt idx="491">
                  <c:v>0.974511111111111</c:v>
                </c:pt>
                <c:pt idx="492">
                  <c:v>1.013122222222223</c:v>
                </c:pt>
                <c:pt idx="493">
                  <c:v>1.059783333333334</c:v>
                </c:pt>
                <c:pt idx="494">
                  <c:v>1.101161111111111</c:v>
                </c:pt>
                <c:pt idx="495">
                  <c:v>1.13248888888889</c:v>
                </c:pt>
                <c:pt idx="496">
                  <c:v>1.165866666666667</c:v>
                </c:pt>
                <c:pt idx="497">
                  <c:v>1.188511111111111</c:v>
                </c:pt>
                <c:pt idx="498">
                  <c:v>1.212161111111111</c:v>
                </c:pt>
                <c:pt idx="499">
                  <c:v>1.236077777777778</c:v>
                </c:pt>
                <c:pt idx="500">
                  <c:v>1.253505555555555</c:v>
                </c:pt>
                <c:pt idx="501">
                  <c:v>1.263877777777778</c:v>
                </c:pt>
                <c:pt idx="502">
                  <c:v>1.28088888888889</c:v>
                </c:pt>
                <c:pt idx="503">
                  <c:v>1.301755555555556</c:v>
                </c:pt>
                <c:pt idx="504">
                  <c:v>1.328611111111111</c:v>
                </c:pt>
                <c:pt idx="505">
                  <c:v>1.372683333333333</c:v>
                </c:pt>
                <c:pt idx="506">
                  <c:v>1.398738888888889</c:v>
                </c:pt>
                <c:pt idx="507">
                  <c:v>1.423861111111111</c:v>
                </c:pt>
                <c:pt idx="508">
                  <c:v>1.446727777777778</c:v>
                </c:pt>
                <c:pt idx="509">
                  <c:v>1.457988888888889</c:v>
                </c:pt>
                <c:pt idx="510">
                  <c:v>1.474472222222222</c:v>
                </c:pt>
                <c:pt idx="511">
                  <c:v>1.490861111111111</c:v>
                </c:pt>
                <c:pt idx="512">
                  <c:v>1.50685</c:v>
                </c:pt>
                <c:pt idx="513">
                  <c:v>1.522961111111111</c:v>
                </c:pt>
                <c:pt idx="514">
                  <c:v>1.551744444444444</c:v>
                </c:pt>
                <c:pt idx="515">
                  <c:v>1.5719</c:v>
                </c:pt>
                <c:pt idx="516">
                  <c:v>1.604944444444444</c:v>
                </c:pt>
                <c:pt idx="517">
                  <c:v>1.635472222222222</c:v>
                </c:pt>
                <c:pt idx="518">
                  <c:v>1.670472222222222</c:v>
                </c:pt>
                <c:pt idx="519">
                  <c:v>1.710572222222222</c:v>
                </c:pt>
                <c:pt idx="520">
                  <c:v>1.75535</c:v>
                </c:pt>
                <c:pt idx="521">
                  <c:v>1.789611111111111</c:v>
                </c:pt>
                <c:pt idx="522">
                  <c:v>1.808255555555555</c:v>
                </c:pt>
                <c:pt idx="523">
                  <c:v>1.828422222222223</c:v>
                </c:pt>
                <c:pt idx="524">
                  <c:v>1.84585</c:v>
                </c:pt>
                <c:pt idx="525">
                  <c:v>1.874933333333334</c:v>
                </c:pt>
                <c:pt idx="526">
                  <c:v>1.901638888888889</c:v>
                </c:pt>
                <c:pt idx="527">
                  <c:v>1.916222222222222</c:v>
                </c:pt>
                <c:pt idx="528">
                  <c:v>1.915972222222222</c:v>
                </c:pt>
                <c:pt idx="529">
                  <c:v>1.905055555555556</c:v>
                </c:pt>
                <c:pt idx="530">
                  <c:v>1.876772222222222</c:v>
                </c:pt>
                <c:pt idx="531">
                  <c:v>1.84488888888889</c:v>
                </c:pt>
                <c:pt idx="532">
                  <c:v>1.811288888888889</c:v>
                </c:pt>
                <c:pt idx="533">
                  <c:v>1.775238888888889</c:v>
                </c:pt>
                <c:pt idx="534">
                  <c:v>1.740444444444445</c:v>
                </c:pt>
                <c:pt idx="535">
                  <c:v>1.712683333333333</c:v>
                </c:pt>
                <c:pt idx="536">
                  <c:v>1.691183333333333</c:v>
                </c:pt>
                <c:pt idx="537">
                  <c:v>1.68875</c:v>
                </c:pt>
                <c:pt idx="538">
                  <c:v>1.688805555555555</c:v>
                </c:pt>
                <c:pt idx="539">
                  <c:v>1.700016666666667</c:v>
                </c:pt>
                <c:pt idx="540">
                  <c:v>1.710644444444445</c:v>
                </c:pt>
                <c:pt idx="541">
                  <c:v>1.713472222222222</c:v>
                </c:pt>
                <c:pt idx="542">
                  <c:v>1.713455555555556</c:v>
                </c:pt>
                <c:pt idx="543">
                  <c:v>1.701694444444445</c:v>
                </c:pt>
                <c:pt idx="544">
                  <c:v>1.689505555555555</c:v>
                </c:pt>
                <c:pt idx="545">
                  <c:v>1.675905555555556</c:v>
                </c:pt>
                <c:pt idx="546">
                  <c:v>1.656511111111111</c:v>
                </c:pt>
                <c:pt idx="547">
                  <c:v>1.6414</c:v>
                </c:pt>
                <c:pt idx="548">
                  <c:v>1.634894444444445</c:v>
                </c:pt>
                <c:pt idx="549">
                  <c:v>1.640361111111111</c:v>
                </c:pt>
                <c:pt idx="550">
                  <c:v>1.6465</c:v>
                </c:pt>
                <c:pt idx="551">
                  <c:v>1.662388888888889</c:v>
                </c:pt>
                <c:pt idx="552">
                  <c:v>1.682855555555555</c:v>
                </c:pt>
                <c:pt idx="553">
                  <c:v>1.721105555555556</c:v>
                </c:pt>
                <c:pt idx="554">
                  <c:v>1.760733333333333</c:v>
                </c:pt>
                <c:pt idx="555">
                  <c:v>1.797755555555555</c:v>
                </c:pt>
                <c:pt idx="556">
                  <c:v>1.817955555555555</c:v>
                </c:pt>
                <c:pt idx="557">
                  <c:v>1.837222222222222</c:v>
                </c:pt>
                <c:pt idx="558">
                  <c:v>1.857655555555555</c:v>
                </c:pt>
                <c:pt idx="559">
                  <c:v>1.894538888888889</c:v>
                </c:pt>
                <c:pt idx="560">
                  <c:v>1.9262</c:v>
                </c:pt>
                <c:pt idx="561">
                  <c:v>1.951627777777778</c:v>
                </c:pt>
                <c:pt idx="562">
                  <c:v>1.962783333333333</c:v>
                </c:pt>
                <c:pt idx="563">
                  <c:v>1.969888888888889</c:v>
                </c:pt>
                <c:pt idx="564">
                  <c:v>1.983472222222222</c:v>
                </c:pt>
                <c:pt idx="565">
                  <c:v>2.000988888888889</c:v>
                </c:pt>
                <c:pt idx="566">
                  <c:v>2.021711111111111</c:v>
                </c:pt>
                <c:pt idx="567">
                  <c:v>2.043466666666667</c:v>
                </c:pt>
                <c:pt idx="568">
                  <c:v>2.072899999999999</c:v>
                </c:pt>
                <c:pt idx="569">
                  <c:v>2.107911111111111</c:v>
                </c:pt>
                <c:pt idx="570">
                  <c:v>2.132055555555556</c:v>
                </c:pt>
                <c:pt idx="571">
                  <c:v>2.159855555555556</c:v>
                </c:pt>
                <c:pt idx="572">
                  <c:v>2.194277777777777</c:v>
                </c:pt>
                <c:pt idx="573">
                  <c:v>2.226722222222222</c:v>
                </c:pt>
                <c:pt idx="574">
                  <c:v>2.24535</c:v>
                </c:pt>
                <c:pt idx="575">
                  <c:v>2.263016666666666</c:v>
                </c:pt>
                <c:pt idx="576">
                  <c:v>2.271983333333333</c:v>
                </c:pt>
                <c:pt idx="577">
                  <c:v>2.286038888888889</c:v>
                </c:pt>
                <c:pt idx="578">
                  <c:v>2.290922222222222</c:v>
                </c:pt>
                <c:pt idx="579">
                  <c:v>2.285561111111111</c:v>
                </c:pt>
                <c:pt idx="580">
                  <c:v>2.264644444444444</c:v>
                </c:pt>
                <c:pt idx="581">
                  <c:v>2.256061111111111</c:v>
                </c:pt>
                <c:pt idx="582">
                  <c:v>2.247133333333333</c:v>
                </c:pt>
                <c:pt idx="583">
                  <c:v>2.247244444444445</c:v>
                </c:pt>
                <c:pt idx="584">
                  <c:v>2.242088888888889</c:v>
                </c:pt>
                <c:pt idx="585">
                  <c:v>2.238427777777777</c:v>
                </c:pt>
                <c:pt idx="586">
                  <c:v>2.231033333333333</c:v>
                </c:pt>
                <c:pt idx="587">
                  <c:v>2.206038888888889</c:v>
                </c:pt>
                <c:pt idx="588">
                  <c:v>2.180783333333334</c:v>
                </c:pt>
                <c:pt idx="589">
                  <c:v>2.153011111111111</c:v>
                </c:pt>
                <c:pt idx="590">
                  <c:v>2.127705555555556</c:v>
                </c:pt>
                <c:pt idx="591">
                  <c:v>2.103033333333334</c:v>
                </c:pt>
                <c:pt idx="592">
                  <c:v>2.08685</c:v>
                </c:pt>
                <c:pt idx="593">
                  <c:v>2.071627777777777</c:v>
                </c:pt>
                <c:pt idx="594">
                  <c:v>2.074611111111111</c:v>
                </c:pt>
                <c:pt idx="595">
                  <c:v>2.077016666666667</c:v>
                </c:pt>
                <c:pt idx="596">
                  <c:v>2.084483333333333</c:v>
                </c:pt>
                <c:pt idx="597">
                  <c:v>2.080144444444445</c:v>
                </c:pt>
                <c:pt idx="598">
                  <c:v>2.058094444444444</c:v>
                </c:pt>
                <c:pt idx="599">
                  <c:v>2.034472222222222</c:v>
                </c:pt>
                <c:pt idx="600">
                  <c:v>2.001783333333333</c:v>
                </c:pt>
                <c:pt idx="601">
                  <c:v>1.967116666666667</c:v>
                </c:pt>
                <c:pt idx="602">
                  <c:v>1.922944444444444</c:v>
                </c:pt>
                <c:pt idx="603">
                  <c:v>1.875411111111111</c:v>
                </c:pt>
                <c:pt idx="604">
                  <c:v>1.828094444444444</c:v>
                </c:pt>
                <c:pt idx="605">
                  <c:v>1.784811111111111</c:v>
                </c:pt>
                <c:pt idx="606">
                  <c:v>1.741144444444444</c:v>
                </c:pt>
                <c:pt idx="607">
                  <c:v>1.701011111111111</c:v>
                </c:pt>
                <c:pt idx="608">
                  <c:v>1.672722222222222</c:v>
                </c:pt>
                <c:pt idx="609">
                  <c:v>1.6519</c:v>
                </c:pt>
                <c:pt idx="610">
                  <c:v>1.649194444444445</c:v>
                </c:pt>
                <c:pt idx="611">
                  <c:v>1.6625</c:v>
                </c:pt>
                <c:pt idx="612">
                  <c:v>1.673816666666667</c:v>
                </c:pt>
                <c:pt idx="613">
                  <c:v>1.672922222222222</c:v>
                </c:pt>
                <c:pt idx="614">
                  <c:v>1.654594444444445</c:v>
                </c:pt>
                <c:pt idx="615">
                  <c:v>1.64225</c:v>
                </c:pt>
                <c:pt idx="616">
                  <c:v>1.650105555555556</c:v>
                </c:pt>
                <c:pt idx="617">
                  <c:v>1.657883333333333</c:v>
                </c:pt>
                <c:pt idx="618">
                  <c:v>1.676311111111111</c:v>
                </c:pt>
                <c:pt idx="619">
                  <c:v>1.693661111111111</c:v>
                </c:pt>
                <c:pt idx="620">
                  <c:v>1.709783333333333</c:v>
                </c:pt>
                <c:pt idx="621">
                  <c:v>1.726744444444445</c:v>
                </c:pt>
                <c:pt idx="622">
                  <c:v>1.7495</c:v>
                </c:pt>
                <c:pt idx="623">
                  <c:v>1.777244444444444</c:v>
                </c:pt>
                <c:pt idx="624">
                  <c:v>1.802483333333334</c:v>
                </c:pt>
                <c:pt idx="625">
                  <c:v>1.837366666666667</c:v>
                </c:pt>
                <c:pt idx="626">
                  <c:v>1.879205555555556</c:v>
                </c:pt>
                <c:pt idx="627">
                  <c:v>1.916783333333333</c:v>
                </c:pt>
                <c:pt idx="628">
                  <c:v>1.961922222222222</c:v>
                </c:pt>
                <c:pt idx="629">
                  <c:v>1.993</c:v>
                </c:pt>
                <c:pt idx="630">
                  <c:v>2.009966666666667</c:v>
                </c:pt>
                <c:pt idx="631">
                  <c:v>2.016544444444444</c:v>
                </c:pt>
                <c:pt idx="632">
                  <c:v>2.024333333333333</c:v>
                </c:pt>
                <c:pt idx="633">
                  <c:v>2.024055555555555</c:v>
                </c:pt>
                <c:pt idx="634">
                  <c:v>2.029116666666666</c:v>
                </c:pt>
                <c:pt idx="635">
                  <c:v>2.03165</c:v>
                </c:pt>
                <c:pt idx="636">
                  <c:v>2.049166666666667</c:v>
                </c:pt>
                <c:pt idx="637">
                  <c:v>2.075622222222222</c:v>
                </c:pt>
                <c:pt idx="638">
                  <c:v>2.109722222222222</c:v>
                </c:pt>
                <c:pt idx="639">
                  <c:v>2.149827777777777</c:v>
                </c:pt>
                <c:pt idx="640">
                  <c:v>2.185644444444445</c:v>
                </c:pt>
                <c:pt idx="641">
                  <c:v>2.21486111111111</c:v>
                </c:pt>
                <c:pt idx="642">
                  <c:v>2.24071111111111</c:v>
                </c:pt>
                <c:pt idx="643">
                  <c:v>2.261883333333332</c:v>
                </c:pt>
                <c:pt idx="644">
                  <c:v>2.274172222222223</c:v>
                </c:pt>
                <c:pt idx="645">
                  <c:v>2.29335</c:v>
                </c:pt>
                <c:pt idx="646">
                  <c:v>2.30435</c:v>
                </c:pt>
                <c:pt idx="647">
                  <c:v>2.309833333333333</c:v>
                </c:pt>
                <c:pt idx="648">
                  <c:v>2.316966666666667</c:v>
                </c:pt>
                <c:pt idx="649">
                  <c:v>2.330222222222222</c:v>
                </c:pt>
                <c:pt idx="650">
                  <c:v>2.345061111111111</c:v>
                </c:pt>
                <c:pt idx="651">
                  <c:v>2.367844444444445</c:v>
                </c:pt>
                <c:pt idx="652">
                  <c:v>2.379694444444445</c:v>
                </c:pt>
                <c:pt idx="653">
                  <c:v>2.373477777777778</c:v>
                </c:pt>
                <c:pt idx="654">
                  <c:v>2.354516666666667</c:v>
                </c:pt>
                <c:pt idx="655">
                  <c:v>2.330427777777777</c:v>
                </c:pt>
                <c:pt idx="656">
                  <c:v>2.317033333333333</c:v>
                </c:pt>
                <c:pt idx="657">
                  <c:v>2.302361111111111</c:v>
                </c:pt>
                <c:pt idx="658">
                  <c:v>2.288211111111111</c:v>
                </c:pt>
                <c:pt idx="659">
                  <c:v>2.269405555555555</c:v>
                </c:pt>
                <c:pt idx="660">
                  <c:v>2.24093888888889</c:v>
                </c:pt>
                <c:pt idx="661">
                  <c:v>2.215583333333333</c:v>
                </c:pt>
                <c:pt idx="662">
                  <c:v>2.187316666666666</c:v>
                </c:pt>
                <c:pt idx="663">
                  <c:v>2.177944444444444</c:v>
                </c:pt>
                <c:pt idx="664">
                  <c:v>2.160477777777777</c:v>
                </c:pt>
                <c:pt idx="665">
                  <c:v>2.143611111111111</c:v>
                </c:pt>
                <c:pt idx="666">
                  <c:v>2.141238888888889</c:v>
                </c:pt>
                <c:pt idx="667">
                  <c:v>2.147577777777777</c:v>
                </c:pt>
                <c:pt idx="668">
                  <c:v>2.163761111111112</c:v>
                </c:pt>
                <c:pt idx="669">
                  <c:v>2.186172222222222</c:v>
                </c:pt>
                <c:pt idx="670">
                  <c:v>2.217244444444445</c:v>
                </c:pt>
                <c:pt idx="671">
                  <c:v>2.253883333333333</c:v>
                </c:pt>
                <c:pt idx="672">
                  <c:v>2.291222222222222</c:v>
                </c:pt>
                <c:pt idx="673">
                  <c:v>2.324016666666667</c:v>
                </c:pt>
                <c:pt idx="674">
                  <c:v>2.354927777777778</c:v>
                </c:pt>
                <c:pt idx="675">
                  <c:v>2.377027777777778</c:v>
                </c:pt>
                <c:pt idx="676">
                  <c:v>2.379566666666667</c:v>
                </c:pt>
                <c:pt idx="677">
                  <c:v>2.366477777777779</c:v>
                </c:pt>
                <c:pt idx="678">
                  <c:v>2.352761111111111</c:v>
                </c:pt>
                <c:pt idx="679">
                  <c:v>2.344338888888889</c:v>
                </c:pt>
                <c:pt idx="680">
                  <c:v>2.341211111111111</c:v>
                </c:pt>
                <c:pt idx="681">
                  <c:v>2.353555555555556</c:v>
                </c:pt>
                <c:pt idx="682">
                  <c:v>2.357283333333334</c:v>
                </c:pt>
                <c:pt idx="683">
                  <c:v>2.363533333333333</c:v>
                </c:pt>
                <c:pt idx="684">
                  <c:v>2.360644444444444</c:v>
                </c:pt>
                <c:pt idx="685">
                  <c:v>2.367538888888889</c:v>
                </c:pt>
                <c:pt idx="686">
                  <c:v>2.372877777777778</c:v>
                </c:pt>
                <c:pt idx="687">
                  <c:v>2.374533333333333</c:v>
                </c:pt>
                <c:pt idx="688">
                  <c:v>2.361516666666666</c:v>
                </c:pt>
                <c:pt idx="689">
                  <c:v>2.344372222222222</c:v>
                </c:pt>
                <c:pt idx="690">
                  <c:v>2.321288888888889</c:v>
                </c:pt>
                <c:pt idx="691">
                  <c:v>2.293155555555556</c:v>
                </c:pt>
                <c:pt idx="692">
                  <c:v>2.262344444444444</c:v>
                </c:pt>
                <c:pt idx="693">
                  <c:v>2.241783333333333</c:v>
                </c:pt>
                <c:pt idx="694">
                  <c:v>2.216972222222223</c:v>
                </c:pt>
                <c:pt idx="695">
                  <c:v>2.198544444444444</c:v>
                </c:pt>
                <c:pt idx="696">
                  <c:v>2.171522222222222</c:v>
                </c:pt>
                <c:pt idx="697">
                  <c:v>2.140322222222222</c:v>
                </c:pt>
                <c:pt idx="698">
                  <c:v>2.107127777777777</c:v>
                </c:pt>
                <c:pt idx="699">
                  <c:v>2.088588888888888</c:v>
                </c:pt>
                <c:pt idx="700">
                  <c:v>2.067616666666666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6494472"/>
        <c:axId val="668869960"/>
      </c:lineChart>
      <c:catAx>
        <c:axId val="616494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68869960"/>
        <c:crosses val="autoZero"/>
        <c:auto val="1"/>
        <c:lblAlgn val="ctr"/>
        <c:lblOffset val="100"/>
        <c:tickLblSkip val="150"/>
        <c:tickMarkSkip val="150"/>
        <c:noMultiLvlLbl val="0"/>
      </c:catAx>
      <c:valAx>
        <c:axId val="668869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16494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fz!$A$81</c:f>
              <c:strCache>
                <c:ptCount val="1"/>
                <c:pt idx="0">
                  <c:v>Associative</c:v>
                </c:pt>
              </c:strCache>
            </c:strRef>
          </c:tx>
          <c:marker>
            <c:symbol val="none"/>
          </c:marker>
          <c:val>
            <c:numRef>
              <c:f>fz!$B$81:$AAA$81</c:f>
              <c:numCache>
                <c:formatCode>General</c:formatCode>
                <c:ptCount val="702"/>
                <c:pt idx="0">
                  <c:v>0.0169555555555556</c:v>
                </c:pt>
                <c:pt idx="1">
                  <c:v>-0.0136055555555556</c:v>
                </c:pt>
                <c:pt idx="2">
                  <c:v>-0.0586222222222222</c:v>
                </c:pt>
                <c:pt idx="3">
                  <c:v>-0.106383333333333</c:v>
                </c:pt>
                <c:pt idx="4">
                  <c:v>-0.152488888888889</c:v>
                </c:pt>
                <c:pt idx="5">
                  <c:v>-0.172827777777778</c:v>
                </c:pt>
                <c:pt idx="6">
                  <c:v>-0.186333333333333</c:v>
                </c:pt>
                <c:pt idx="7">
                  <c:v>-0.197883333333333</c:v>
                </c:pt>
                <c:pt idx="8">
                  <c:v>-0.209061111111111</c:v>
                </c:pt>
                <c:pt idx="9">
                  <c:v>-0.217905555555556</c:v>
                </c:pt>
                <c:pt idx="10">
                  <c:v>-0.215722222222222</c:v>
                </c:pt>
                <c:pt idx="11">
                  <c:v>-0.197655555555555</c:v>
                </c:pt>
                <c:pt idx="12">
                  <c:v>-0.161088888888889</c:v>
                </c:pt>
                <c:pt idx="13">
                  <c:v>-0.101544444444444</c:v>
                </c:pt>
                <c:pt idx="14">
                  <c:v>-0.0314277777777778</c:v>
                </c:pt>
                <c:pt idx="15">
                  <c:v>0.0586611111111111</c:v>
                </c:pt>
                <c:pt idx="16">
                  <c:v>0.132622222222222</c:v>
                </c:pt>
                <c:pt idx="17">
                  <c:v>0.202272222222222</c:v>
                </c:pt>
                <c:pt idx="18">
                  <c:v>0.26195</c:v>
                </c:pt>
                <c:pt idx="19">
                  <c:v>0.3045</c:v>
                </c:pt>
                <c:pt idx="20">
                  <c:v>0.326011111111111</c:v>
                </c:pt>
                <c:pt idx="21">
                  <c:v>0.351222222222222</c:v>
                </c:pt>
                <c:pt idx="22">
                  <c:v>0.384477777777778</c:v>
                </c:pt>
                <c:pt idx="23">
                  <c:v>0.399122222222222</c:v>
                </c:pt>
                <c:pt idx="24">
                  <c:v>0.424777777777778</c:v>
                </c:pt>
                <c:pt idx="25">
                  <c:v>0.448822222222222</c:v>
                </c:pt>
                <c:pt idx="26">
                  <c:v>0.479044444444445</c:v>
                </c:pt>
                <c:pt idx="27">
                  <c:v>0.527505555555556</c:v>
                </c:pt>
                <c:pt idx="28">
                  <c:v>0.5901</c:v>
                </c:pt>
                <c:pt idx="29">
                  <c:v>0.657977777777778</c:v>
                </c:pt>
                <c:pt idx="30">
                  <c:v>0.708688888888889</c:v>
                </c:pt>
                <c:pt idx="31">
                  <c:v>0.728188888888889</c:v>
                </c:pt>
                <c:pt idx="32">
                  <c:v>0.736055555555555</c:v>
                </c:pt>
                <c:pt idx="33">
                  <c:v>0.756144444444444</c:v>
                </c:pt>
                <c:pt idx="34">
                  <c:v>0.776188888888889</c:v>
                </c:pt>
                <c:pt idx="35">
                  <c:v>0.779061111111111</c:v>
                </c:pt>
                <c:pt idx="36">
                  <c:v>0.772844444444444</c:v>
                </c:pt>
                <c:pt idx="37">
                  <c:v>0.764883333333333</c:v>
                </c:pt>
                <c:pt idx="38">
                  <c:v>0.759122222222222</c:v>
                </c:pt>
                <c:pt idx="39">
                  <c:v>0.763244444444444</c:v>
                </c:pt>
                <c:pt idx="40">
                  <c:v>0.782577777777778</c:v>
                </c:pt>
                <c:pt idx="41">
                  <c:v>0.789994444444444</c:v>
                </c:pt>
                <c:pt idx="42">
                  <c:v>0.774794444444444</c:v>
                </c:pt>
                <c:pt idx="43">
                  <c:v>0.7502</c:v>
                </c:pt>
                <c:pt idx="44">
                  <c:v>0.723027777777778</c:v>
                </c:pt>
                <c:pt idx="45">
                  <c:v>0.698127777777778</c:v>
                </c:pt>
                <c:pt idx="46">
                  <c:v>0.673422222222222</c:v>
                </c:pt>
                <c:pt idx="47">
                  <c:v>0.638461111111111</c:v>
                </c:pt>
                <c:pt idx="48">
                  <c:v>0.623777777777778</c:v>
                </c:pt>
                <c:pt idx="49">
                  <c:v>0.60425</c:v>
                </c:pt>
                <c:pt idx="50">
                  <c:v>0.580433333333333</c:v>
                </c:pt>
                <c:pt idx="51">
                  <c:v>0.571227777777778</c:v>
                </c:pt>
                <c:pt idx="52">
                  <c:v>0.553983333333333</c:v>
                </c:pt>
                <c:pt idx="53">
                  <c:v>0.550194444444444</c:v>
                </c:pt>
                <c:pt idx="54">
                  <c:v>0.542038888888889</c:v>
                </c:pt>
                <c:pt idx="55">
                  <c:v>0.548111111111111</c:v>
                </c:pt>
                <c:pt idx="56">
                  <c:v>0.547383333333333</c:v>
                </c:pt>
                <c:pt idx="57">
                  <c:v>0.532777777777778</c:v>
                </c:pt>
                <c:pt idx="58">
                  <c:v>0.516733333333333</c:v>
                </c:pt>
                <c:pt idx="59">
                  <c:v>0.509972222222222</c:v>
                </c:pt>
                <c:pt idx="60">
                  <c:v>0.501038888888889</c:v>
                </c:pt>
                <c:pt idx="61">
                  <c:v>0.489066666666667</c:v>
                </c:pt>
                <c:pt idx="62">
                  <c:v>0.463272222222222</c:v>
                </c:pt>
                <c:pt idx="63">
                  <c:v>0.433861111111111</c:v>
                </c:pt>
                <c:pt idx="64">
                  <c:v>0.402855555555556</c:v>
                </c:pt>
                <c:pt idx="65">
                  <c:v>0.39225</c:v>
                </c:pt>
                <c:pt idx="66">
                  <c:v>0.395483333333333</c:v>
                </c:pt>
                <c:pt idx="67">
                  <c:v>0.408322222222222</c:v>
                </c:pt>
                <c:pt idx="68">
                  <c:v>0.426827777777778</c:v>
                </c:pt>
                <c:pt idx="69">
                  <c:v>0.448511111111111</c:v>
                </c:pt>
                <c:pt idx="70">
                  <c:v>0.473655555555555</c:v>
                </c:pt>
                <c:pt idx="71">
                  <c:v>0.492916666666667</c:v>
                </c:pt>
                <c:pt idx="72">
                  <c:v>0.520255555555555</c:v>
                </c:pt>
                <c:pt idx="73">
                  <c:v>0.560227777777778</c:v>
                </c:pt>
                <c:pt idx="74">
                  <c:v>0.585644444444444</c:v>
                </c:pt>
                <c:pt idx="75">
                  <c:v>0.621</c:v>
                </c:pt>
                <c:pt idx="76">
                  <c:v>0.661244444444444</c:v>
                </c:pt>
                <c:pt idx="77">
                  <c:v>0.705666666666666</c:v>
                </c:pt>
                <c:pt idx="78">
                  <c:v>0.744722222222222</c:v>
                </c:pt>
                <c:pt idx="79">
                  <c:v>0.774644444444444</c:v>
                </c:pt>
                <c:pt idx="80">
                  <c:v>0.801694444444444</c:v>
                </c:pt>
                <c:pt idx="81">
                  <c:v>0.825155555555555</c:v>
                </c:pt>
                <c:pt idx="82">
                  <c:v>0.836511111111111</c:v>
                </c:pt>
                <c:pt idx="83">
                  <c:v>0.836255555555556</c:v>
                </c:pt>
                <c:pt idx="84">
                  <c:v>0.8285</c:v>
                </c:pt>
                <c:pt idx="85">
                  <c:v>0.802905555555555</c:v>
                </c:pt>
                <c:pt idx="86">
                  <c:v>0.790377777777778</c:v>
                </c:pt>
                <c:pt idx="87">
                  <c:v>0.787405555555555</c:v>
                </c:pt>
                <c:pt idx="88">
                  <c:v>0.789588888888888</c:v>
                </c:pt>
                <c:pt idx="89">
                  <c:v>0.778966666666667</c:v>
                </c:pt>
                <c:pt idx="90">
                  <c:v>0.744983333333333</c:v>
                </c:pt>
                <c:pt idx="91">
                  <c:v>0.713822222222222</c:v>
                </c:pt>
                <c:pt idx="92">
                  <c:v>0.665722222222222</c:v>
                </c:pt>
                <c:pt idx="93">
                  <c:v>0.615688888888889</c:v>
                </c:pt>
                <c:pt idx="94">
                  <c:v>0.552005555555556</c:v>
                </c:pt>
                <c:pt idx="95">
                  <c:v>0.493911111111111</c:v>
                </c:pt>
                <c:pt idx="96">
                  <c:v>0.452577777777778</c:v>
                </c:pt>
                <c:pt idx="97">
                  <c:v>0.419072222222222</c:v>
                </c:pt>
                <c:pt idx="98">
                  <c:v>0.401777777777778</c:v>
                </c:pt>
                <c:pt idx="99">
                  <c:v>0.3827</c:v>
                </c:pt>
                <c:pt idx="100">
                  <c:v>0.380422222222222</c:v>
                </c:pt>
                <c:pt idx="101">
                  <c:v>0.388505555555556</c:v>
                </c:pt>
                <c:pt idx="102">
                  <c:v>0.40915</c:v>
                </c:pt>
                <c:pt idx="103">
                  <c:v>0.437633333333333</c:v>
                </c:pt>
                <c:pt idx="104">
                  <c:v>0.473477777777778</c:v>
                </c:pt>
                <c:pt idx="105">
                  <c:v>0.518211111111111</c:v>
                </c:pt>
                <c:pt idx="106">
                  <c:v>0.562377777777778</c:v>
                </c:pt>
                <c:pt idx="107">
                  <c:v>0.587555555555555</c:v>
                </c:pt>
                <c:pt idx="108">
                  <c:v>0.596922222222222</c:v>
                </c:pt>
                <c:pt idx="109">
                  <c:v>0.591433333333333</c:v>
                </c:pt>
                <c:pt idx="110">
                  <c:v>0.567538888888889</c:v>
                </c:pt>
                <c:pt idx="111">
                  <c:v>0.525277777777778</c:v>
                </c:pt>
                <c:pt idx="112">
                  <c:v>0.490761111111111</c:v>
                </c:pt>
                <c:pt idx="113">
                  <c:v>0.43185</c:v>
                </c:pt>
                <c:pt idx="114">
                  <c:v>0.395694444444444</c:v>
                </c:pt>
                <c:pt idx="115">
                  <c:v>0.350866666666667</c:v>
                </c:pt>
                <c:pt idx="116">
                  <c:v>0.309738888888889</c:v>
                </c:pt>
                <c:pt idx="117">
                  <c:v>0.280122222222222</c:v>
                </c:pt>
                <c:pt idx="118">
                  <c:v>0.252883333333333</c:v>
                </c:pt>
                <c:pt idx="119">
                  <c:v>0.224577777777778</c:v>
                </c:pt>
                <c:pt idx="120">
                  <c:v>0.203061111111111</c:v>
                </c:pt>
                <c:pt idx="121">
                  <c:v>0.174216666666667</c:v>
                </c:pt>
                <c:pt idx="122">
                  <c:v>0.158327777777778</c:v>
                </c:pt>
                <c:pt idx="123">
                  <c:v>0.13955</c:v>
                </c:pt>
                <c:pt idx="124">
                  <c:v>0.11895</c:v>
                </c:pt>
                <c:pt idx="125">
                  <c:v>0.103444444444444</c:v>
                </c:pt>
                <c:pt idx="126">
                  <c:v>0.0975333333333333</c:v>
                </c:pt>
                <c:pt idx="127">
                  <c:v>0.106427777777778</c:v>
                </c:pt>
                <c:pt idx="128">
                  <c:v>0.124644444444444</c:v>
                </c:pt>
                <c:pt idx="129">
                  <c:v>0.1378</c:v>
                </c:pt>
                <c:pt idx="130">
                  <c:v>0.144794444444444</c:v>
                </c:pt>
                <c:pt idx="131">
                  <c:v>0.168011111111111</c:v>
                </c:pt>
                <c:pt idx="132">
                  <c:v>0.199877777777778</c:v>
                </c:pt>
                <c:pt idx="133">
                  <c:v>0.247183333333333</c:v>
                </c:pt>
                <c:pt idx="134">
                  <c:v>0.308083333333333</c:v>
                </c:pt>
                <c:pt idx="135">
                  <c:v>0.368377777777778</c:v>
                </c:pt>
                <c:pt idx="136">
                  <c:v>0.427283333333333</c:v>
                </c:pt>
                <c:pt idx="137">
                  <c:v>0.484733333333333</c:v>
                </c:pt>
                <c:pt idx="138">
                  <c:v>0.551805555555556</c:v>
                </c:pt>
                <c:pt idx="139">
                  <c:v>0.6314</c:v>
                </c:pt>
                <c:pt idx="140">
                  <c:v>0.701127777777778</c:v>
                </c:pt>
                <c:pt idx="141">
                  <c:v>0.755427777777778</c:v>
                </c:pt>
                <c:pt idx="142">
                  <c:v>0.798488888888889</c:v>
                </c:pt>
                <c:pt idx="143">
                  <c:v>0.834566666666667</c:v>
                </c:pt>
                <c:pt idx="144">
                  <c:v>0.86725</c:v>
                </c:pt>
                <c:pt idx="145">
                  <c:v>0.901533333333333</c:v>
                </c:pt>
                <c:pt idx="146">
                  <c:v>0.919222222222222</c:v>
                </c:pt>
                <c:pt idx="147">
                  <c:v>0.926872222222222</c:v>
                </c:pt>
                <c:pt idx="148">
                  <c:v>0.939355555555556</c:v>
                </c:pt>
                <c:pt idx="149">
                  <c:v>0.954272222222222</c:v>
                </c:pt>
                <c:pt idx="150">
                  <c:v>0.990961111111111</c:v>
                </c:pt>
                <c:pt idx="151">
                  <c:v>1.032594444444444</c:v>
                </c:pt>
                <c:pt idx="152">
                  <c:v>1.076927777777778</c:v>
                </c:pt>
                <c:pt idx="153">
                  <c:v>1.116788888888889</c:v>
                </c:pt>
                <c:pt idx="154">
                  <c:v>1.148216666666667</c:v>
                </c:pt>
                <c:pt idx="155">
                  <c:v>1.197016666666667</c:v>
                </c:pt>
                <c:pt idx="156">
                  <c:v>1.266272222222222</c:v>
                </c:pt>
                <c:pt idx="157">
                  <c:v>1.339605555555556</c:v>
                </c:pt>
                <c:pt idx="158">
                  <c:v>1.405316666666667</c:v>
                </c:pt>
                <c:pt idx="159">
                  <c:v>1.473583333333333</c:v>
                </c:pt>
                <c:pt idx="160">
                  <c:v>1.519311111111111</c:v>
                </c:pt>
                <c:pt idx="161">
                  <c:v>1.552155555555556</c:v>
                </c:pt>
                <c:pt idx="162">
                  <c:v>1.58485</c:v>
                </c:pt>
                <c:pt idx="163">
                  <c:v>1.609344444444444</c:v>
                </c:pt>
                <c:pt idx="164">
                  <c:v>1.632016666666667</c:v>
                </c:pt>
                <c:pt idx="165">
                  <c:v>1.650955555555556</c:v>
                </c:pt>
                <c:pt idx="166">
                  <c:v>1.673861111111111</c:v>
                </c:pt>
                <c:pt idx="167">
                  <c:v>1.698772222222222</c:v>
                </c:pt>
                <c:pt idx="168">
                  <c:v>1.733722222222222</c:v>
                </c:pt>
                <c:pt idx="169">
                  <c:v>1.763316666666667</c:v>
                </c:pt>
                <c:pt idx="170">
                  <c:v>1.796022222222222</c:v>
                </c:pt>
                <c:pt idx="171">
                  <c:v>1.814766666666667</c:v>
                </c:pt>
                <c:pt idx="172">
                  <c:v>1.835138888888889</c:v>
                </c:pt>
                <c:pt idx="173">
                  <c:v>1.872661111111111</c:v>
                </c:pt>
                <c:pt idx="174">
                  <c:v>1.922616666666667</c:v>
                </c:pt>
                <c:pt idx="175">
                  <c:v>1.975616666666667</c:v>
                </c:pt>
                <c:pt idx="176">
                  <c:v>2.037516666666667</c:v>
                </c:pt>
                <c:pt idx="177">
                  <c:v>2.117061111111111</c:v>
                </c:pt>
                <c:pt idx="178">
                  <c:v>2.20355</c:v>
                </c:pt>
                <c:pt idx="179">
                  <c:v>2.295938888888889</c:v>
                </c:pt>
                <c:pt idx="180">
                  <c:v>2.395133333333334</c:v>
                </c:pt>
                <c:pt idx="181">
                  <c:v>2.498566666666667</c:v>
                </c:pt>
                <c:pt idx="182">
                  <c:v>2.581077777777778</c:v>
                </c:pt>
                <c:pt idx="183">
                  <c:v>2.668272222222222</c:v>
                </c:pt>
                <c:pt idx="184">
                  <c:v>2.757238888888889</c:v>
                </c:pt>
                <c:pt idx="185">
                  <c:v>2.852472222222222</c:v>
                </c:pt>
                <c:pt idx="186">
                  <c:v>2.961294444444444</c:v>
                </c:pt>
                <c:pt idx="187">
                  <c:v>3.053366666666666</c:v>
                </c:pt>
                <c:pt idx="188">
                  <c:v>3.127233333333334</c:v>
                </c:pt>
                <c:pt idx="189">
                  <c:v>3.203805555555556</c:v>
                </c:pt>
                <c:pt idx="190">
                  <c:v>3.279383333333334</c:v>
                </c:pt>
                <c:pt idx="191">
                  <c:v>3.368666666666667</c:v>
                </c:pt>
                <c:pt idx="192">
                  <c:v>3.451155555555557</c:v>
                </c:pt>
                <c:pt idx="193">
                  <c:v>3.525611111111112</c:v>
                </c:pt>
                <c:pt idx="194">
                  <c:v>3.599633333333334</c:v>
                </c:pt>
                <c:pt idx="195">
                  <c:v>3.659761111111111</c:v>
                </c:pt>
                <c:pt idx="196">
                  <c:v>3.725366666666666</c:v>
                </c:pt>
                <c:pt idx="197">
                  <c:v>3.771427777777777</c:v>
                </c:pt>
                <c:pt idx="198">
                  <c:v>3.811722222222222</c:v>
                </c:pt>
                <c:pt idx="199">
                  <c:v>3.843972222222222</c:v>
                </c:pt>
                <c:pt idx="200">
                  <c:v>3.869955555555556</c:v>
                </c:pt>
                <c:pt idx="201">
                  <c:v>3.893850000000001</c:v>
                </c:pt>
                <c:pt idx="202">
                  <c:v>3.939833333333333</c:v>
                </c:pt>
                <c:pt idx="203">
                  <c:v>3.980327777777777</c:v>
                </c:pt>
                <c:pt idx="204">
                  <c:v>4.025122222222222</c:v>
                </c:pt>
                <c:pt idx="205">
                  <c:v>4.075366666666664</c:v>
                </c:pt>
                <c:pt idx="206">
                  <c:v>4.126311111111112</c:v>
                </c:pt>
                <c:pt idx="207">
                  <c:v>4.173233333333333</c:v>
                </c:pt>
                <c:pt idx="208">
                  <c:v>4.210599999999999</c:v>
                </c:pt>
                <c:pt idx="209">
                  <c:v>4.240655555555554</c:v>
                </c:pt>
                <c:pt idx="210">
                  <c:v>4.261650000000001</c:v>
                </c:pt>
                <c:pt idx="211">
                  <c:v>4.27541111111111</c:v>
                </c:pt>
                <c:pt idx="212">
                  <c:v>4.296022222222222</c:v>
                </c:pt>
                <c:pt idx="213">
                  <c:v>4.306500000000001</c:v>
                </c:pt>
                <c:pt idx="214">
                  <c:v>4.319277777777778</c:v>
                </c:pt>
                <c:pt idx="215">
                  <c:v>4.3355</c:v>
                </c:pt>
                <c:pt idx="216">
                  <c:v>4.337294444444444</c:v>
                </c:pt>
                <c:pt idx="217">
                  <c:v>4.31795</c:v>
                </c:pt>
                <c:pt idx="218">
                  <c:v>4.300272222222222</c:v>
                </c:pt>
                <c:pt idx="219">
                  <c:v>4.296377777777779</c:v>
                </c:pt>
                <c:pt idx="220">
                  <c:v>4.308322222222221</c:v>
                </c:pt>
                <c:pt idx="221">
                  <c:v>4.320727777777779</c:v>
                </c:pt>
                <c:pt idx="222">
                  <c:v>4.336972222222223</c:v>
                </c:pt>
                <c:pt idx="223">
                  <c:v>4.362705555555554</c:v>
                </c:pt>
                <c:pt idx="224">
                  <c:v>4.391016666666667</c:v>
                </c:pt>
                <c:pt idx="225">
                  <c:v>4.410216666666667</c:v>
                </c:pt>
                <c:pt idx="226">
                  <c:v>4.436016666666665</c:v>
                </c:pt>
                <c:pt idx="227">
                  <c:v>4.464583333333334</c:v>
                </c:pt>
                <c:pt idx="228">
                  <c:v>4.476777777777778</c:v>
                </c:pt>
                <c:pt idx="229">
                  <c:v>4.511844444444444</c:v>
                </c:pt>
                <c:pt idx="230">
                  <c:v>4.541455555555555</c:v>
                </c:pt>
                <c:pt idx="231">
                  <c:v>4.583877777777777</c:v>
                </c:pt>
                <c:pt idx="232">
                  <c:v>4.64316111111111</c:v>
                </c:pt>
                <c:pt idx="233">
                  <c:v>4.705888888888888</c:v>
                </c:pt>
                <c:pt idx="234">
                  <c:v>4.76946111111111</c:v>
                </c:pt>
                <c:pt idx="235">
                  <c:v>4.818144444444445</c:v>
                </c:pt>
                <c:pt idx="236">
                  <c:v>4.847333333333333</c:v>
                </c:pt>
                <c:pt idx="237">
                  <c:v>4.865533333333334</c:v>
                </c:pt>
                <c:pt idx="238">
                  <c:v>4.867549999999999</c:v>
                </c:pt>
                <c:pt idx="239">
                  <c:v>4.856249999999998</c:v>
                </c:pt>
                <c:pt idx="240">
                  <c:v>4.830916666666668</c:v>
                </c:pt>
                <c:pt idx="241">
                  <c:v>4.81425</c:v>
                </c:pt>
                <c:pt idx="242">
                  <c:v>4.814361111111112</c:v>
                </c:pt>
                <c:pt idx="243">
                  <c:v>4.828561111111111</c:v>
                </c:pt>
                <c:pt idx="244">
                  <c:v>4.866099999999999</c:v>
                </c:pt>
                <c:pt idx="245">
                  <c:v>4.916283333333333</c:v>
                </c:pt>
                <c:pt idx="246">
                  <c:v>4.979588888888887</c:v>
                </c:pt>
                <c:pt idx="247">
                  <c:v>5.047244444444444</c:v>
                </c:pt>
                <c:pt idx="248">
                  <c:v>5.103833333333332</c:v>
                </c:pt>
                <c:pt idx="249">
                  <c:v>5.1428</c:v>
                </c:pt>
                <c:pt idx="250">
                  <c:v>5.16593888888889</c:v>
                </c:pt>
                <c:pt idx="251">
                  <c:v>5.194211111111112</c:v>
                </c:pt>
                <c:pt idx="252">
                  <c:v>5.227472222222222</c:v>
                </c:pt>
                <c:pt idx="253">
                  <c:v>5.267022222222221</c:v>
                </c:pt>
                <c:pt idx="254">
                  <c:v>5.317877777777777</c:v>
                </c:pt>
                <c:pt idx="255">
                  <c:v>5.356327777777778</c:v>
                </c:pt>
                <c:pt idx="256">
                  <c:v>5.389705555555555</c:v>
                </c:pt>
                <c:pt idx="257">
                  <c:v>5.412344444444444</c:v>
                </c:pt>
                <c:pt idx="258">
                  <c:v>5.416616666666666</c:v>
                </c:pt>
                <c:pt idx="259">
                  <c:v>5.417561111111111</c:v>
                </c:pt>
                <c:pt idx="260">
                  <c:v>5.445494444444444</c:v>
                </c:pt>
                <c:pt idx="261">
                  <c:v>5.478022222222222</c:v>
                </c:pt>
                <c:pt idx="262">
                  <c:v>5.493483333333331</c:v>
                </c:pt>
                <c:pt idx="263">
                  <c:v>5.49755</c:v>
                </c:pt>
                <c:pt idx="264">
                  <c:v>5.479416666666667</c:v>
                </c:pt>
                <c:pt idx="265">
                  <c:v>5.452394444444444</c:v>
                </c:pt>
                <c:pt idx="266">
                  <c:v>5.434333333333332</c:v>
                </c:pt>
                <c:pt idx="267">
                  <c:v>5.406377777777777</c:v>
                </c:pt>
                <c:pt idx="268">
                  <c:v>5.368933333333333</c:v>
                </c:pt>
                <c:pt idx="269">
                  <c:v>5.320633333333334</c:v>
                </c:pt>
                <c:pt idx="270">
                  <c:v>5.27803888888889</c:v>
                </c:pt>
                <c:pt idx="271">
                  <c:v>5.243422222222222</c:v>
                </c:pt>
                <c:pt idx="272">
                  <c:v>5.205077777777777</c:v>
                </c:pt>
                <c:pt idx="273">
                  <c:v>5.169094444444443</c:v>
                </c:pt>
                <c:pt idx="274">
                  <c:v>5.135505555555555</c:v>
                </c:pt>
                <c:pt idx="275">
                  <c:v>5.091394444444444</c:v>
                </c:pt>
                <c:pt idx="276">
                  <c:v>5.050688888888889</c:v>
                </c:pt>
                <c:pt idx="277">
                  <c:v>5.020394444444445</c:v>
                </c:pt>
                <c:pt idx="278">
                  <c:v>4.987033333333332</c:v>
                </c:pt>
                <c:pt idx="279">
                  <c:v>4.968094444444444</c:v>
                </c:pt>
                <c:pt idx="280">
                  <c:v>4.957350000000001</c:v>
                </c:pt>
                <c:pt idx="281">
                  <c:v>4.955744444444444</c:v>
                </c:pt>
                <c:pt idx="282">
                  <c:v>4.956122222222222</c:v>
                </c:pt>
                <c:pt idx="283">
                  <c:v>4.949133333333334</c:v>
                </c:pt>
                <c:pt idx="284">
                  <c:v>4.942194444444444</c:v>
                </c:pt>
                <c:pt idx="285">
                  <c:v>4.926966666666666</c:v>
                </c:pt>
                <c:pt idx="286">
                  <c:v>4.91162222222222</c:v>
                </c:pt>
                <c:pt idx="287">
                  <c:v>4.899933333333333</c:v>
                </c:pt>
                <c:pt idx="288">
                  <c:v>4.893872222222223</c:v>
                </c:pt>
                <c:pt idx="289">
                  <c:v>4.883811111111111</c:v>
                </c:pt>
                <c:pt idx="290">
                  <c:v>4.870327777777778</c:v>
                </c:pt>
                <c:pt idx="291">
                  <c:v>4.864427777777778</c:v>
                </c:pt>
                <c:pt idx="292">
                  <c:v>4.854927777777778</c:v>
                </c:pt>
                <c:pt idx="293">
                  <c:v>4.831288888888888</c:v>
                </c:pt>
                <c:pt idx="294">
                  <c:v>4.79595</c:v>
                </c:pt>
                <c:pt idx="295">
                  <c:v>4.770122222222223</c:v>
                </c:pt>
                <c:pt idx="296">
                  <c:v>4.751794444444445</c:v>
                </c:pt>
                <c:pt idx="297">
                  <c:v>4.73431111111111</c:v>
                </c:pt>
                <c:pt idx="298">
                  <c:v>4.711616666666667</c:v>
                </c:pt>
                <c:pt idx="299">
                  <c:v>4.688927777777778</c:v>
                </c:pt>
                <c:pt idx="300">
                  <c:v>4.673722222222222</c:v>
                </c:pt>
                <c:pt idx="301">
                  <c:v>4.641838888888889</c:v>
                </c:pt>
                <c:pt idx="302">
                  <c:v>4.592005555555556</c:v>
                </c:pt>
                <c:pt idx="303">
                  <c:v>4.519088888888889</c:v>
                </c:pt>
                <c:pt idx="304">
                  <c:v>4.442494444444444</c:v>
                </c:pt>
                <c:pt idx="305">
                  <c:v>4.359094444444444</c:v>
                </c:pt>
                <c:pt idx="306">
                  <c:v>4.265361111111111</c:v>
                </c:pt>
                <c:pt idx="307">
                  <c:v>4.169094444444444</c:v>
                </c:pt>
                <c:pt idx="308">
                  <c:v>4.076366666666666</c:v>
                </c:pt>
                <c:pt idx="309">
                  <c:v>3.979672222222222</c:v>
                </c:pt>
                <c:pt idx="310">
                  <c:v>3.880472222222222</c:v>
                </c:pt>
                <c:pt idx="311">
                  <c:v>3.780972222222222</c:v>
                </c:pt>
                <c:pt idx="312">
                  <c:v>3.686377777777777</c:v>
                </c:pt>
                <c:pt idx="313">
                  <c:v>3.613211111111111</c:v>
                </c:pt>
                <c:pt idx="314">
                  <c:v>3.551394444444445</c:v>
                </c:pt>
                <c:pt idx="315">
                  <c:v>3.510377777777777</c:v>
                </c:pt>
                <c:pt idx="316">
                  <c:v>3.473783333333333</c:v>
                </c:pt>
                <c:pt idx="317">
                  <c:v>3.45875</c:v>
                </c:pt>
                <c:pt idx="318">
                  <c:v>3.4344</c:v>
                </c:pt>
                <c:pt idx="319">
                  <c:v>3.408672222222222</c:v>
                </c:pt>
                <c:pt idx="320">
                  <c:v>3.372705555555556</c:v>
                </c:pt>
                <c:pt idx="321">
                  <c:v>3.327711111111112</c:v>
                </c:pt>
                <c:pt idx="322">
                  <c:v>3.289366666666667</c:v>
                </c:pt>
                <c:pt idx="323">
                  <c:v>3.255172222222222</c:v>
                </c:pt>
                <c:pt idx="324">
                  <c:v>3.204094444444444</c:v>
                </c:pt>
                <c:pt idx="325">
                  <c:v>3.167338888888889</c:v>
                </c:pt>
                <c:pt idx="326">
                  <c:v>3.124722222222222</c:v>
                </c:pt>
                <c:pt idx="327">
                  <c:v>3.076627777777777</c:v>
                </c:pt>
                <c:pt idx="328">
                  <c:v>3.044361111111111</c:v>
                </c:pt>
                <c:pt idx="329">
                  <c:v>3.025316666666667</c:v>
                </c:pt>
                <c:pt idx="330">
                  <c:v>3.015138888888889</c:v>
                </c:pt>
                <c:pt idx="331">
                  <c:v>3.009433333333334</c:v>
                </c:pt>
                <c:pt idx="332">
                  <c:v>2.998155555555556</c:v>
                </c:pt>
                <c:pt idx="333">
                  <c:v>3.005605555555555</c:v>
                </c:pt>
                <c:pt idx="334">
                  <c:v>3.0093</c:v>
                </c:pt>
                <c:pt idx="335">
                  <c:v>3.015483333333334</c:v>
                </c:pt>
                <c:pt idx="336">
                  <c:v>3.001527777777778</c:v>
                </c:pt>
                <c:pt idx="337">
                  <c:v>2.99755</c:v>
                </c:pt>
                <c:pt idx="338">
                  <c:v>2.990233333333334</c:v>
                </c:pt>
                <c:pt idx="339">
                  <c:v>3.000011111111111</c:v>
                </c:pt>
                <c:pt idx="340">
                  <c:v>3.029299999999999</c:v>
                </c:pt>
                <c:pt idx="341">
                  <c:v>3.055616666666667</c:v>
                </c:pt>
                <c:pt idx="342">
                  <c:v>3.068227777777777</c:v>
                </c:pt>
                <c:pt idx="343">
                  <c:v>3.076505555555555</c:v>
                </c:pt>
                <c:pt idx="344">
                  <c:v>3.053855555555555</c:v>
                </c:pt>
                <c:pt idx="345">
                  <c:v>3.013788888888889</c:v>
                </c:pt>
                <c:pt idx="346">
                  <c:v>2.956300000000001</c:v>
                </c:pt>
                <c:pt idx="347">
                  <c:v>2.888338888888888</c:v>
                </c:pt>
                <c:pt idx="348">
                  <c:v>2.815427777777777</c:v>
                </c:pt>
                <c:pt idx="349">
                  <c:v>2.732577777777778</c:v>
                </c:pt>
                <c:pt idx="350">
                  <c:v>2.636444444444444</c:v>
                </c:pt>
                <c:pt idx="351">
                  <c:v>2.535361111111111</c:v>
                </c:pt>
                <c:pt idx="352">
                  <c:v>2.441172222222223</c:v>
                </c:pt>
                <c:pt idx="353">
                  <c:v>2.331133333333334</c:v>
                </c:pt>
                <c:pt idx="354">
                  <c:v>2.240911111111111</c:v>
                </c:pt>
                <c:pt idx="355">
                  <c:v>2.156772222222222</c:v>
                </c:pt>
                <c:pt idx="356">
                  <c:v>2.087155555555555</c:v>
                </c:pt>
                <c:pt idx="357">
                  <c:v>2.018383333333333</c:v>
                </c:pt>
                <c:pt idx="358">
                  <c:v>1.963922222222222</c:v>
                </c:pt>
                <c:pt idx="359">
                  <c:v>1.928883333333333</c:v>
                </c:pt>
                <c:pt idx="360">
                  <c:v>1.904527777777778</c:v>
                </c:pt>
                <c:pt idx="361">
                  <c:v>1.880566666666667</c:v>
                </c:pt>
                <c:pt idx="362">
                  <c:v>1.842983333333333</c:v>
                </c:pt>
                <c:pt idx="363">
                  <c:v>1.789766666666667</c:v>
                </c:pt>
                <c:pt idx="364">
                  <c:v>1.743377777777778</c:v>
                </c:pt>
                <c:pt idx="365">
                  <c:v>1.712433333333333</c:v>
                </c:pt>
                <c:pt idx="366">
                  <c:v>1.710522222222222</c:v>
                </c:pt>
                <c:pt idx="367">
                  <c:v>1.723972222222223</c:v>
                </c:pt>
                <c:pt idx="368">
                  <c:v>1.73705</c:v>
                </c:pt>
                <c:pt idx="369">
                  <c:v>1.749433333333333</c:v>
                </c:pt>
                <c:pt idx="370">
                  <c:v>1.748872222222222</c:v>
                </c:pt>
                <c:pt idx="371">
                  <c:v>1.746333333333333</c:v>
                </c:pt>
                <c:pt idx="372">
                  <c:v>1.749233333333334</c:v>
                </c:pt>
                <c:pt idx="373">
                  <c:v>1.773377777777778</c:v>
                </c:pt>
                <c:pt idx="374">
                  <c:v>1.8128</c:v>
                </c:pt>
                <c:pt idx="375">
                  <c:v>1.861472222222223</c:v>
                </c:pt>
                <c:pt idx="376">
                  <c:v>1.929683333333334</c:v>
                </c:pt>
                <c:pt idx="377">
                  <c:v>2.004888888888889</c:v>
                </c:pt>
                <c:pt idx="378">
                  <c:v>2.090461111111112</c:v>
                </c:pt>
                <c:pt idx="379">
                  <c:v>2.168711111111111</c:v>
                </c:pt>
                <c:pt idx="380">
                  <c:v>2.242105555555555</c:v>
                </c:pt>
                <c:pt idx="381">
                  <c:v>2.2736</c:v>
                </c:pt>
                <c:pt idx="382">
                  <c:v>2.275611111111111</c:v>
                </c:pt>
                <c:pt idx="383">
                  <c:v>2.25675</c:v>
                </c:pt>
                <c:pt idx="384">
                  <c:v>2.219366666666666</c:v>
                </c:pt>
                <c:pt idx="385">
                  <c:v>2.1865</c:v>
                </c:pt>
                <c:pt idx="386">
                  <c:v>2.147327777777777</c:v>
                </c:pt>
                <c:pt idx="387">
                  <c:v>2.101627777777777</c:v>
                </c:pt>
                <c:pt idx="388">
                  <c:v>2.060777777777778</c:v>
                </c:pt>
                <c:pt idx="389">
                  <c:v>2.024594444444444</c:v>
                </c:pt>
                <c:pt idx="390">
                  <c:v>1.982761111111111</c:v>
                </c:pt>
                <c:pt idx="391">
                  <c:v>1.942522222222222</c:v>
                </c:pt>
                <c:pt idx="392">
                  <c:v>1.897566666666667</c:v>
                </c:pt>
                <c:pt idx="393">
                  <c:v>1.876211111111111</c:v>
                </c:pt>
                <c:pt idx="394">
                  <c:v>1.862866666666666</c:v>
                </c:pt>
                <c:pt idx="395">
                  <c:v>1.844266666666666</c:v>
                </c:pt>
                <c:pt idx="396">
                  <c:v>1.829072222222222</c:v>
                </c:pt>
                <c:pt idx="397">
                  <c:v>1.800972222222222</c:v>
                </c:pt>
                <c:pt idx="398">
                  <c:v>1.791255555555555</c:v>
                </c:pt>
                <c:pt idx="399">
                  <c:v>1.772227777777778</c:v>
                </c:pt>
                <c:pt idx="400">
                  <c:v>1.773561111111111</c:v>
                </c:pt>
                <c:pt idx="401">
                  <c:v>1.768677777777777</c:v>
                </c:pt>
                <c:pt idx="402">
                  <c:v>1.781616666666667</c:v>
                </c:pt>
                <c:pt idx="403">
                  <c:v>1.788122222222222</c:v>
                </c:pt>
                <c:pt idx="404">
                  <c:v>1.808944444444444</c:v>
                </c:pt>
                <c:pt idx="405">
                  <c:v>1.83005</c:v>
                </c:pt>
                <c:pt idx="406">
                  <c:v>1.85338888888889</c:v>
                </c:pt>
                <c:pt idx="407">
                  <c:v>1.863838888888889</c:v>
                </c:pt>
                <c:pt idx="408">
                  <c:v>1.855566666666667</c:v>
                </c:pt>
                <c:pt idx="409">
                  <c:v>1.847933333333333</c:v>
                </c:pt>
                <c:pt idx="410">
                  <c:v>1.831233333333333</c:v>
                </c:pt>
                <c:pt idx="411">
                  <c:v>1.812111111111111</c:v>
                </c:pt>
                <c:pt idx="412">
                  <c:v>1.798733333333333</c:v>
                </c:pt>
                <c:pt idx="413">
                  <c:v>1.785555555555555</c:v>
                </c:pt>
                <c:pt idx="414">
                  <c:v>1.780872222222222</c:v>
                </c:pt>
                <c:pt idx="415">
                  <c:v>1.805227777777778</c:v>
                </c:pt>
                <c:pt idx="416">
                  <c:v>1.837816666666667</c:v>
                </c:pt>
                <c:pt idx="417">
                  <c:v>1.87575</c:v>
                </c:pt>
                <c:pt idx="418">
                  <c:v>1.899255555555556</c:v>
                </c:pt>
                <c:pt idx="419">
                  <c:v>1.92165</c:v>
                </c:pt>
                <c:pt idx="420">
                  <c:v>1.918783333333333</c:v>
                </c:pt>
                <c:pt idx="421">
                  <c:v>1.907655555555555</c:v>
                </c:pt>
                <c:pt idx="422">
                  <c:v>1.881255555555556</c:v>
                </c:pt>
                <c:pt idx="423">
                  <c:v>1.870788888888889</c:v>
                </c:pt>
                <c:pt idx="424">
                  <c:v>1.860055555555555</c:v>
                </c:pt>
                <c:pt idx="425">
                  <c:v>1.840283333333334</c:v>
                </c:pt>
                <c:pt idx="426">
                  <c:v>1.832611111111111</c:v>
                </c:pt>
                <c:pt idx="427">
                  <c:v>1.825277777777778</c:v>
                </c:pt>
                <c:pt idx="428">
                  <c:v>1.81675</c:v>
                </c:pt>
                <c:pt idx="429">
                  <c:v>1.818</c:v>
                </c:pt>
                <c:pt idx="430">
                  <c:v>1.803494444444444</c:v>
                </c:pt>
                <c:pt idx="431">
                  <c:v>1.784494444444444</c:v>
                </c:pt>
                <c:pt idx="432">
                  <c:v>1.771855555555555</c:v>
                </c:pt>
                <c:pt idx="433">
                  <c:v>1.770433333333333</c:v>
                </c:pt>
                <c:pt idx="434">
                  <c:v>1.792327777777778</c:v>
                </c:pt>
                <c:pt idx="435">
                  <c:v>1.801888888888889</c:v>
                </c:pt>
                <c:pt idx="436">
                  <c:v>1.808722222222222</c:v>
                </c:pt>
                <c:pt idx="437">
                  <c:v>1.795194444444445</c:v>
                </c:pt>
                <c:pt idx="438">
                  <c:v>1.773433333333333</c:v>
                </c:pt>
                <c:pt idx="439">
                  <c:v>1.749405555555556</c:v>
                </c:pt>
                <c:pt idx="440">
                  <c:v>1.720738888888889</c:v>
                </c:pt>
                <c:pt idx="441">
                  <c:v>1.700944444444444</c:v>
                </c:pt>
                <c:pt idx="442">
                  <c:v>1.677683333333333</c:v>
                </c:pt>
                <c:pt idx="443">
                  <c:v>1.659005555555556</c:v>
                </c:pt>
                <c:pt idx="444">
                  <c:v>1.648166666666666</c:v>
                </c:pt>
                <c:pt idx="445">
                  <c:v>1.646411111111111</c:v>
                </c:pt>
                <c:pt idx="446">
                  <c:v>1.635922222222222</c:v>
                </c:pt>
                <c:pt idx="447">
                  <c:v>1.623061111111111</c:v>
                </c:pt>
                <c:pt idx="448">
                  <c:v>1.609433333333333</c:v>
                </c:pt>
                <c:pt idx="449">
                  <c:v>1.605055555555555</c:v>
                </c:pt>
                <c:pt idx="450">
                  <c:v>1.607033333333333</c:v>
                </c:pt>
                <c:pt idx="451">
                  <c:v>1.61948888888889</c:v>
                </c:pt>
                <c:pt idx="452">
                  <c:v>1.642788888888889</c:v>
                </c:pt>
                <c:pt idx="453">
                  <c:v>1.681211111111111</c:v>
                </c:pt>
                <c:pt idx="454">
                  <c:v>1.725361111111111</c:v>
                </c:pt>
                <c:pt idx="455">
                  <c:v>1.769105555555555</c:v>
                </c:pt>
                <c:pt idx="456">
                  <c:v>1.830811111111111</c:v>
                </c:pt>
                <c:pt idx="457">
                  <c:v>1.895733333333333</c:v>
                </c:pt>
                <c:pt idx="458">
                  <c:v>1.957833333333334</c:v>
                </c:pt>
                <c:pt idx="459">
                  <c:v>2.01145</c:v>
                </c:pt>
                <c:pt idx="460">
                  <c:v>2.046438888888889</c:v>
                </c:pt>
                <c:pt idx="461">
                  <c:v>2.0807</c:v>
                </c:pt>
                <c:pt idx="462">
                  <c:v>2.112966666666666</c:v>
                </c:pt>
                <c:pt idx="463">
                  <c:v>2.131394444444444</c:v>
                </c:pt>
                <c:pt idx="464">
                  <c:v>2.129027777777778</c:v>
                </c:pt>
                <c:pt idx="465">
                  <c:v>2.126133333333334</c:v>
                </c:pt>
                <c:pt idx="466">
                  <c:v>2.125238888888889</c:v>
                </c:pt>
                <c:pt idx="467">
                  <c:v>2.1421</c:v>
                </c:pt>
                <c:pt idx="468">
                  <c:v>2.143972222222222</c:v>
                </c:pt>
                <c:pt idx="469">
                  <c:v>2.153088888888889</c:v>
                </c:pt>
                <c:pt idx="470">
                  <c:v>2.15675</c:v>
                </c:pt>
                <c:pt idx="471">
                  <c:v>2.167133333333334</c:v>
                </c:pt>
                <c:pt idx="472">
                  <c:v>2.180705555555555</c:v>
                </c:pt>
                <c:pt idx="473">
                  <c:v>2.218377777777777</c:v>
                </c:pt>
                <c:pt idx="474">
                  <c:v>2.26925</c:v>
                </c:pt>
                <c:pt idx="475">
                  <c:v>2.332588888888889</c:v>
                </c:pt>
                <c:pt idx="476">
                  <c:v>2.386005555555556</c:v>
                </c:pt>
                <c:pt idx="477">
                  <c:v>2.419227777777777</c:v>
                </c:pt>
                <c:pt idx="478">
                  <c:v>2.447277777777777</c:v>
                </c:pt>
                <c:pt idx="479">
                  <c:v>2.475105555555555</c:v>
                </c:pt>
                <c:pt idx="480">
                  <c:v>2.488372222222222</c:v>
                </c:pt>
                <c:pt idx="481">
                  <c:v>2.49</c:v>
                </c:pt>
                <c:pt idx="482">
                  <c:v>2.4892</c:v>
                </c:pt>
                <c:pt idx="483">
                  <c:v>2.476177777777777</c:v>
                </c:pt>
                <c:pt idx="484">
                  <c:v>2.472994444444445</c:v>
                </c:pt>
                <c:pt idx="485">
                  <c:v>2.461883333333334</c:v>
                </c:pt>
                <c:pt idx="486">
                  <c:v>2.462538888888889</c:v>
                </c:pt>
                <c:pt idx="487">
                  <c:v>2.464394444444444</c:v>
                </c:pt>
                <c:pt idx="488">
                  <c:v>2.478588888888888</c:v>
                </c:pt>
                <c:pt idx="489">
                  <c:v>2.509727777777777</c:v>
                </c:pt>
                <c:pt idx="490">
                  <c:v>2.536</c:v>
                </c:pt>
                <c:pt idx="491">
                  <c:v>2.545222222222222</c:v>
                </c:pt>
                <c:pt idx="492">
                  <c:v>2.522961111111111</c:v>
                </c:pt>
                <c:pt idx="493">
                  <c:v>2.4862</c:v>
                </c:pt>
                <c:pt idx="494">
                  <c:v>2.446244444444444</c:v>
                </c:pt>
                <c:pt idx="495">
                  <c:v>2.400088888888889</c:v>
                </c:pt>
                <c:pt idx="496">
                  <c:v>2.385077777777778</c:v>
                </c:pt>
                <c:pt idx="497">
                  <c:v>2.363805555555556</c:v>
                </c:pt>
                <c:pt idx="498">
                  <c:v>2.349333333333333</c:v>
                </c:pt>
                <c:pt idx="499">
                  <c:v>2.313155555555555</c:v>
                </c:pt>
                <c:pt idx="500">
                  <c:v>2.289044444444444</c:v>
                </c:pt>
                <c:pt idx="501">
                  <c:v>2.26986111111111</c:v>
                </c:pt>
                <c:pt idx="502">
                  <c:v>2.250961111111111</c:v>
                </c:pt>
                <c:pt idx="503">
                  <c:v>2.223438888888889</c:v>
                </c:pt>
                <c:pt idx="504">
                  <c:v>2.200194444444444</c:v>
                </c:pt>
                <c:pt idx="505">
                  <c:v>2.197566666666667</c:v>
                </c:pt>
                <c:pt idx="506">
                  <c:v>2.20833888888889</c:v>
                </c:pt>
                <c:pt idx="507">
                  <c:v>2.234322222222223</c:v>
                </c:pt>
                <c:pt idx="508">
                  <c:v>2.264861111111111</c:v>
                </c:pt>
                <c:pt idx="509">
                  <c:v>2.2943</c:v>
                </c:pt>
                <c:pt idx="510">
                  <c:v>2.322866666666667</c:v>
                </c:pt>
                <c:pt idx="511">
                  <c:v>2.347761111111111</c:v>
                </c:pt>
                <c:pt idx="512">
                  <c:v>2.37475</c:v>
                </c:pt>
                <c:pt idx="513">
                  <c:v>2.391288888888889</c:v>
                </c:pt>
                <c:pt idx="514">
                  <c:v>2.41026111111111</c:v>
                </c:pt>
                <c:pt idx="515">
                  <c:v>2.425744444444444</c:v>
                </c:pt>
                <c:pt idx="516">
                  <c:v>2.449433333333333</c:v>
                </c:pt>
                <c:pt idx="517">
                  <c:v>2.467766666666666</c:v>
                </c:pt>
                <c:pt idx="518">
                  <c:v>2.49065</c:v>
                </c:pt>
                <c:pt idx="519">
                  <c:v>2.510122222222222</c:v>
                </c:pt>
                <c:pt idx="520">
                  <c:v>2.531427777777777</c:v>
                </c:pt>
                <c:pt idx="521">
                  <c:v>2.551716666666667</c:v>
                </c:pt>
                <c:pt idx="522">
                  <c:v>2.576405555555555</c:v>
                </c:pt>
                <c:pt idx="523">
                  <c:v>2.598133333333333</c:v>
                </c:pt>
                <c:pt idx="524">
                  <c:v>2.608233333333333</c:v>
                </c:pt>
                <c:pt idx="525">
                  <c:v>2.605827777777777</c:v>
                </c:pt>
                <c:pt idx="526">
                  <c:v>2.576666666666667</c:v>
                </c:pt>
                <c:pt idx="527">
                  <c:v>2.546044444444445</c:v>
                </c:pt>
                <c:pt idx="528">
                  <c:v>2.522505555555556</c:v>
                </c:pt>
                <c:pt idx="529">
                  <c:v>2.508994444444444</c:v>
                </c:pt>
                <c:pt idx="530">
                  <c:v>2.502755555555555</c:v>
                </c:pt>
                <c:pt idx="531">
                  <c:v>2.495677777777777</c:v>
                </c:pt>
                <c:pt idx="532">
                  <c:v>2.512605555555555</c:v>
                </c:pt>
                <c:pt idx="533">
                  <c:v>2.528272222222222</c:v>
                </c:pt>
                <c:pt idx="534">
                  <c:v>2.547933333333333</c:v>
                </c:pt>
                <c:pt idx="535">
                  <c:v>2.567066666666667</c:v>
                </c:pt>
                <c:pt idx="536">
                  <c:v>2.582944444444445</c:v>
                </c:pt>
                <c:pt idx="537">
                  <c:v>2.582016666666667</c:v>
                </c:pt>
                <c:pt idx="538">
                  <c:v>2.554011111111111</c:v>
                </c:pt>
                <c:pt idx="539">
                  <c:v>2.519783333333334</c:v>
                </c:pt>
                <c:pt idx="540">
                  <c:v>2.482899999999999</c:v>
                </c:pt>
                <c:pt idx="541">
                  <c:v>2.458138888888889</c:v>
                </c:pt>
                <c:pt idx="542">
                  <c:v>2.428105555555556</c:v>
                </c:pt>
                <c:pt idx="543">
                  <c:v>2.415794444444445</c:v>
                </c:pt>
                <c:pt idx="544">
                  <c:v>2.427683333333333</c:v>
                </c:pt>
                <c:pt idx="545">
                  <c:v>2.443577777777778</c:v>
                </c:pt>
                <c:pt idx="546">
                  <c:v>2.478755555555556</c:v>
                </c:pt>
                <c:pt idx="547">
                  <c:v>2.517466666666667</c:v>
                </c:pt>
                <c:pt idx="548">
                  <c:v>2.567777777777777</c:v>
                </c:pt>
                <c:pt idx="549">
                  <c:v>2.632394444444444</c:v>
                </c:pt>
                <c:pt idx="550">
                  <c:v>2.698627777777777</c:v>
                </c:pt>
                <c:pt idx="551">
                  <c:v>2.753899999999999</c:v>
                </c:pt>
                <c:pt idx="552">
                  <c:v>2.78105</c:v>
                </c:pt>
                <c:pt idx="553">
                  <c:v>2.802238888888889</c:v>
                </c:pt>
                <c:pt idx="554">
                  <c:v>2.823405555555555</c:v>
                </c:pt>
                <c:pt idx="555">
                  <c:v>2.849722222222223</c:v>
                </c:pt>
                <c:pt idx="556">
                  <c:v>2.883422222222223</c:v>
                </c:pt>
                <c:pt idx="557">
                  <c:v>2.923472222222222</c:v>
                </c:pt>
                <c:pt idx="558">
                  <c:v>2.951927777777778</c:v>
                </c:pt>
                <c:pt idx="559">
                  <c:v>2.973344444444445</c:v>
                </c:pt>
                <c:pt idx="560">
                  <c:v>2.986966666666667</c:v>
                </c:pt>
                <c:pt idx="561">
                  <c:v>2.987405555555556</c:v>
                </c:pt>
                <c:pt idx="562">
                  <c:v>2.979227777777778</c:v>
                </c:pt>
                <c:pt idx="563">
                  <c:v>2.957849999999999</c:v>
                </c:pt>
                <c:pt idx="564">
                  <c:v>2.929433333333334</c:v>
                </c:pt>
                <c:pt idx="565">
                  <c:v>2.907255555555555</c:v>
                </c:pt>
                <c:pt idx="566">
                  <c:v>2.896477777777779</c:v>
                </c:pt>
                <c:pt idx="567">
                  <c:v>2.884811111111111</c:v>
                </c:pt>
                <c:pt idx="568">
                  <c:v>2.874388888888889</c:v>
                </c:pt>
                <c:pt idx="569">
                  <c:v>2.851383333333334</c:v>
                </c:pt>
                <c:pt idx="570">
                  <c:v>2.821572222222223</c:v>
                </c:pt>
                <c:pt idx="571">
                  <c:v>2.806172222222223</c:v>
                </c:pt>
                <c:pt idx="572">
                  <c:v>2.792166666666667</c:v>
                </c:pt>
                <c:pt idx="573">
                  <c:v>2.768855555555556</c:v>
                </c:pt>
                <c:pt idx="574">
                  <c:v>2.744233333333333</c:v>
                </c:pt>
                <c:pt idx="575">
                  <c:v>2.709122222222222</c:v>
                </c:pt>
                <c:pt idx="576">
                  <c:v>2.680288888888889</c:v>
                </c:pt>
                <c:pt idx="577">
                  <c:v>2.65725</c:v>
                </c:pt>
                <c:pt idx="578">
                  <c:v>2.637277777777777</c:v>
                </c:pt>
                <c:pt idx="579">
                  <c:v>2.620888888888889</c:v>
                </c:pt>
                <c:pt idx="580">
                  <c:v>2.603733333333334</c:v>
                </c:pt>
                <c:pt idx="581">
                  <c:v>2.600066666666667</c:v>
                </c:pt>
                <c:pt idx="582">
                  <c:v>2.610016666666666</c:v>
                </c:pt>
                <c:pt idx="583">
                  <c:v>2.616138888888888</c:v>
                </c:pt>
                <c:pt idx="584">
                  <c:v>2.637833333333333</c:v>
                </c:pt>
                <c:pt idx="585">
                  <c:v>2.63675</c:v>
                </c:pt>
                <c:pt idx="586">
                  <c:v>2.629433333333333</c:v>
                </c:pt>
                <c:pt idx="587">
                  <c:v>2.621983333333333</c:v>
                </c:pt>
                <c:pt idx="588">
                  <c:v>2.613844444444445</c:v>
                </c:pt>
                <c:pt idx="589">
                  <c:v>2.614172222222222</c:v>
                </c:pt>
                <c:pt idx="590">
                  <c:v>2.615083333333333</c:v>
                </c:pt>
                <c:pt idx="591">
                  <c:v>2.600433333333333</c:v>
                </c:pt>
                <c:pt idx="592">
                  <c:v>2.568927777777777</c:v>
                </c:pt>
                <c:pt idx="593">
                  <c:v>2.531566666666667</c:v>
                </c:pt>
                <c:pt idx="594">
                  <c:v>2.475066666666667</c:v>
                </c:pt>
                <c:pt idx="595">
                  <c:v>2.415122222222222</c:v>
                </c:pt>
                <c:pt idx="596">
                  <c:v>2.359916666666667</c:v>
                </c:pt>
                <c:pt idx="597">
                  <c:v>2.310766666666666</c:v>
                </c:pt>
                <c:pt idx="598">
                  <c:v>2.282644444444445</c:v>
                </c:pt>
                <c:pt idx="599">
                  <c:v>2.2771</c:v>
                </c:pt>
                <c:pt idx="600">
                  <c:v>2.277705555555556</c:v>
                </c:pt>
                <c:pt idx="601">
                  <c:v>2.289511111111112</c:v>
                </c:pt>
                <c:pt idx="602">
                  <c:v>2.303738888888889</c:v>
                </c:pt>
                <c:pt idx="603">
                  <c:v>2.324655555555556</c:v>
                </c:pt>
                <c:pt idx="604">
                  <c:v>2.357788888888889</c:v>
                </c:pt>
                <c:pt idx="605">
                  <c:v>2.380277777777777</c:v>
                </c:pt>
                <c:pt idx="606">
                  <c:v>2.414233333333333</c:v>
                </c:pt>
                <c:pt idx="607">
                  <c:v>2.453844444444445</c:v>
                </c:pt>
                <c:pt idx="608">
                  <c:v>2.491477777777777</c:v>
                </c:pt>
                <c:pt idx="609">
                  <c:v>2.524727777777777</c:v>
                </c:pt>
                <c:pt idx="610">
                  <c:v>2.563683333333333</c:v>
                </c:pt>
                <c:pt idx="611">
                  <c:v>2.601788888888889</c:v>
                </c:pt>
                <c:pt idx="612">
                  <c:v>2.635333333333333</c:v>
                </c:pt>
                <c:pt idx="613">
                  <c:v>2.665172222222223</c:v>
                </c:pt>
                <c:pt idx="614">
                  <c:v>2.687294444444445</c:v>
                </c:pt>
                <c:pt idx="615">
                  <c:v>2.69365</c:v>
                </c:pt>
                <c:pt idx="616">
                  <c:v>2.702555555555556</c:v>
                </c:pt>
                <c:pt idx="617">
                  <c:v>2.690711111111112</c:v>
                </c:pt>
                <c:pt idx="618">
                  <c:v>2.682172222222223</c:v>
                </c:pt>
                <c:pt idx="619">
                  <c:v>2.661205555555556</c:v>
                </c:pt>
                <c:pt idx="620">
                  <c:v>2.648516666666667</c:v>
                </c:pt>
                <c:pt idx="621">
                  <c:v>2.645538888888888</c:v>
                </c:pt>
                <c:pt idx="622">
                  <c:v>2.637966666666667</c:v>
                </c:pt>
                <c:pt idx="623">
                  <c:v>2.636633333333334</c:v>
                </c:pt>
                <c:pt idx="624">
                  <c:v>2.6376</c:v>
                </c:pt>
                <c:pt idx="625">
                  <c:v>2.633938888888889</c:v>
                </c:pt>
                <c:pt idx="626">
                  <c:v>2.646572222222222</c:v>
                </c:pt>
                <c:pt idx="627">
                  <c:v>2.652688888888889</c:v>
                </c:pt>
                <c:pt idx="628">
                  <c:v>2.684594444444444</c:v>
                </c:pt>
                <c:pt idx="629">
                  <c:v>2.726461111111111</c:v>
                </c:pt>
                <c:pt idx="630">
                  <c:v>2.782961111111111</c:v>
                </c:pt>
                <c:pt idx="631">
                  <c:v>2.840466666666666</c:v>
                </c:pt>
                <c:pt idx="632">
                  <c:v>2.85345</c:v>
                </c:pt>
                <c:pt idx="633">
                  <c:v>2.855405555555555</c:v>
                </c:pt>
                <c:pt idx="634">
                  <c:v>2.860555555555555</c:v>
                </c:pt>
                <c:pt idx="635">
                  <c:v>2.869861111111112</c:v>
                </c:pt>
                <c:pt idx="636">
                  <c:v>2.878116666666667</c:v>
                </c:pt>
                <c:pt idx="637">
                  <c:v>2.882655555555555</c:v>
                </c:pt>
                <c:pt idx="638">
                  <c:v>2.8759</c:v>
                </c:pt>
                <c:pt idx="639">
                  <c:v>2.867005555555556</c:v>
                </c:pt>
                <c:pt idx="640">
                  <c:v>2.878805555555556</c:v>
                </c:pt>
                <c:pt idx="641">
                  <c:v>2.895855555555555</c:v>
                </c:pt>
                <c:pt idx="642">
                  <c:v>2.905766666666667</c:v>
                </c:pt>
                <c:pt idx="643">
                  <c:v>2.925066666666666</c:v>
                </c:pt>
                <c:pt idx="644">
                  <c:v>2.935116666666666</c:v>
                </c:pt>
                <c:pt idx="645">
                  <c:v>2.96385</c:v>
                </c:pt>
                <c:pt idx="646">
                  <c:v>2.991061111111111</c:v>
                </c:pt>
                <c:pt idx="647">
                  <c:v>3.020172222222222</c:v>
                </c:pt>
                <c:pt idx="648">
                  <c:v>3.045655555555556</c:v>
                </c:pt>
                <c:pt idx="649">
                  <c:v>3.092855555555556</c:v>
                </c:pt>
                <c:pt idx="650">
                  <c:v>3.137611111111111</c:v>
                </c:pt>
                <c:pt idx="651">
                  <c:v>3.204738888888889</c:v>
                </c:pt>
                <c:pt idx="652">
                  <c:v>3.284144444444445</c:v>
                </c:pt>
                <c:pt idx="653">
                  <c:v>3.373255555555556</c:v>
                </c:pt>
                <c:pt idx="654">
                  <c:v>3.467683333333333</c:v>
                </c:pt>
                <c:pt idx="655">
                  <c:v>3.549044444444445</c:v>
                </c:pt>
                <c:pt idx="656">
                  <c:v>3.605461111111111</c:v>
                </c:pt>
                <c:pt idx="657">
                  <c:v>3.650477777777777</c:v>
                </c:pt>
                <c:pt idx="658">
                  <c:v>3.675166666666666</c:v>
                </c:pt>
                <c:pt idx="659">
                  <c:v>3.690238888888889</c:v>
                </c:pt>
                <c:pt idx="660">
                  <c:v>3.702983333333333</c:v>
                </c:pt>
                <c:pt idx="661">
                  <c:v>3.742155555555555</c:v>
                </c:pt>
                <c:pt idx="662">
                  <c:v>3.772644444444444</c:v>
                </c:pt>
                <c:pt idx="663">
                  <c:v>3.816905555555555</c:v>
                </c:pt>
                <c:pt idx="664">
                  <c:v>3.835927777777777</c:v>
                </c:pt>
                <c:pt idx="665">
                  <c:v>3.841733333333333</c:v>
                </c:pt>
                <c:pt idx="666">
                  <c:v>3.832916666666667</c:v>
                </c:pt>
                <c:pt idx="667">
                  <c:v>3.817216666666666</c:v>
                </c:pt>
                <c:pt idx="668">
                  <c:v>3.808844444444444</c:v>
                </c:pt>
                <c:pt idx="669">
                  <c:v>3.809972222222223</c:v>
                </c:pt>
                <c:pt idx="670">
                  <c:v>3.827866666666667</c:v>
                </c:pt>
                <c:pt idx="671">
                  <c:v>3.845677777777777</c:v>
                </c:pt>
                <c:pt idx="672">
                  <c:v>3.861988888888889</c:v>
                </c:pt>
                <c:pt idx="673">
                  <c:v>3.861266666666666</c:v>
                </c:pt>
                <c:pt idx="674">
                  <c:v>3.833061111111112</c:v>
                </c:pt>
                <c:pt idx="675">
                  <c:v>3.799222222222221</c:v>
                </c:pt>
                <c:pt idx="676">
                  <c:v>3.761494444444444</c:v>
                </c:pt>
                <c:pt idx="677">
                  <c:v>3.727844444444445</c:v>
                </c:pt>
                <c:pt idx="678">
                  <c:v>3.715538888888888</c:v>
                </c:pt>
                <c:pt idx="679">
                  <c:v>3.701977777777778</c:v>
                </c:pt>
                <c:pt idx="680">
                  <c:v>3.688472222222222</c:v>
                </c:pt>
                <c:pt idx="681">
                  <c:v>3.685838888888889</c:v>
                </c:pt>
                <c:pt idx="682">
                  <c:v>3.702805555555556</c:v>
                </c:pt>
                <c:pt idx="683">
                  <c:v>3.735166666666666</c:v>
                </c:pt>
                <c:pt idx="684">
                  <c:v>3.786172222222222</c:v>
                </c:pt>
                <c:pt idx="685">
                  <c:v>3.823616666666667</c:v>
                </c:pt>
                <c:pt idx="686">
                  <c:v>3.8519</c:v>
                </c:pt>
                <c:pt idx="687">
                  <c:v>3.867383333333333</c:v>
                </c:pt>
                <c:pt idx="688">
                  <c:v>3.875761111111111</c:v>
                </c:pt>
                <c:pt idx="689">
                  <c:v>3.880633333333333</c:v>
                </c:pt>
                <c:pt idx="690">
                  <c:v>3.88965</c:v>
                </c:pt>
                <c:pt idx="691">
                  <c:v>3.891516666666667</c:v>
                </c:pt>
                <c:pt idx="692">
                  <c:v>3.900188888888889</c:v>
                </c:pt>
                <c:pt idx="693">
                  <c:v>3.929622222222222</c:v>
                </c:pt>
                <c:pt idx="694">
                  <c:v>3.977294444444444</c:v>
                </c:pt>
                <c:pt idx="695">
                  <c:v>4.045111111111111</c:v>
                </c:pt>
                <c:pt idx="696">
                  <c:v>4.0986</c:v>
                </c:pt>
                <c:pt idx="697">
                  <c:v>4.140288888888889</c:v>
                </c:pt>
                <c:pt idx="698">
                  <c:v>4.151094444444443</c:v>
                </c:pt>
                <c:pt idx="699">
                  <c:v>4.142811111111111</c:v>
                </c:pt>
                <c:pt idx="700">
                  <c:v>4.13497222222222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fz!$A$82</c:f>
              <c:strCache>
                <c:ptCount val="1"/>
                <c:pt idx="0">
                  <c:v>Non-Words</c:v>
                </c:pt>
              </c:strCache>
            </c:strRef>
          </c:tx>
          <c:marker>
            <c:symbol val="none"/>
          </c:marker>
          <c:val>
            <c:numRef>
              <c:f>fz!$B$82:$AAA$82</c:f>
              <c:numCache>
                <c:formatCode>General</c:formatCode>
                <c:ptCount val="702"/>
                <c:pt idx="0">
                  <c:v>0.104316666666667</c:v>
                </c:pt>
                <c:pt idx="1">
                  <c:v>0.157427777777778</c:v>
                </c:pt>
                <c:pt idx="2">
                  <c:v>0.219577777777778</c:v>
                </c:pt>
                <c:pt idx="3">
                  <c:v>0.279144444444445</c:v>
                </c:pt>
                <c:pt idx="4">
                  <c:v>0.340327777777778</c:v>
                </c:pt>
                <c:pt idx="5">
                  <c:v>0.400733333333333</c:v>
                </c:pt>
                <c:pt idx="6">
                  <c:v>0.449605555555556</c:v>
                </c:pt>
                <c:pt idx="7">
                  <c:v>0.488138888888889</c:v>
                </c:pt>
                <c:pt idx="8">
                  <c:v>0.508838888888889</c:v>
                </c:pt>
                <c:pt idx="9">
                  <c:v>0.519888888888889</c:v>
                </c:pt>
                <c:pt idx="10">
                  <c:v>0.532933333333333</c:v>
                </c:pt>
                <c:pt idx="11">
                  <c:v>0.552805555555555</c:v>
                </c:pt>
                <c:pt idx="12">
                  <c:v>0.582055555555556</c:v>
                </c:pt>
                <c:pt idx="13">
                  <c:v>0.621266666666667</c:v>
                </c:pt>
                <c:pt idx="14">
                  <c:v>0.656627777777778</c:v>
                </c:pt>
                <c:pt idx="15">
                  <c:v>0.706322222222222</c:v>
                </c:pt>
                <c:pt idx="16">
                  <c:v>0.740305555555555</c:v>
                </c:pt>
                <c:pt idx="17">
                  <c:v>0.779883333333333</c:v>
                </c:pt>
                <c:pt idx="18">
                  <c:v>0.817366666666667</c:v>
                </c:pt>
                <c:pt idx="19">
                  <c:v>0.832944444444444</c:v>
                </c:pt>
                <c:pt idx="20">
                  <c:v>0.842077777777778</c:v>
                </c:pt>
                <c:pt idx="21">
                  <c:v>0.841783333333333</c:v>
                </c:pt>
                <c:pt idx="22">
                  <c:v>0.830427777777778</c:v>
                </c:pt>
                <c:pt idx="23">
                  <c:v>0.821161111111111</c:v>
                </c:pt>
                <c:pt idx="24">
                  <c:v>0.813833333333333</c:v>
                </c:pt>
                <c:pt idx="25">
                  <c:v>0.792688888888889</c:v>
                </c:pt>
                <c:pt idx="26">
                  <c:v>0.767822222222222</c:v>
                </c:pt>
                <c:pt idx="27">
                  <c:v>0.741894444444444</c:v>
                </c:pt>
                <c:pt idx="28">
                  <c:v>0.716127777777778</c:v>
                </c:pt>
                <c:pt idx="29">
                  <c:v>0.692988888888889</c:v>
                </c:pt>
                <c:pt idx="30">
                  <c:v>0.660405555555556</c:v>
                </c:pt>
                <c:pt idx="31">
                  <c:v>0.632127777777778</c:v>
                </c:pt>
                <c:pt idx="32">
                  <c:v>0.600766666666667</c:v>
                </c:pt>
                <c:pt idx="33">
                  <c:v>0.572838888888889</c:v>
                </c:pt>
                <c:pt idx="34">
                  <c:v>0.547855555555556</c:v>
                </c:pt>
                <c:pt idx="35">
                  <c:v>0.514972222222222</c:v>
                </c:pt>
                <c:pt idx="36">
                  <c:v>0.483738888888889</c:v>
                </c:pt>
                <c:pt idx="37">
                  <c:v>0.457655555555556</c:v>
                </c:pt>
                <c:pt idx="38">
                  <c:v>0.426161111111111</c:v>
                </c:pt>
                <c:pt idx="39">
                  <c:v>0.404294444444444</c:v>
                </c:pt>
                <c:pt idx="40">
                  <c:v>0.381211111111111</c:v>
                </c:pt>
                <c:pt idx="41">
                  <c:v>0.356666666666667</c:v>
                </c:pt>
                <c:pt idx="42">
                  <c:v>0.327638888888889</c:v>
                </c:pt>
                <c:pt idx="43">
                  <c:v>0.300588888888889</c:v>
                </c:pt>
                <c:pt idx="44">
                  <c:v>0.280844444444444</c:v>
                </c:pt>
                <c:pt idx="45">
                  <c:v>0.2676</c:v>
                </c:pt>
                <c:pt idx="46">
                  <c:v>0.25445</c:v>
                </c:pt>
                <c:pt idx="47">
                  <c:v>0.229266666666667</c:v>
                </c:pt>
                <c:pt idx="48">
                  <c:v>0.2018</c:v>
                </c:pt>
                <c:pt idx="49">
                  <c:v>0.163772222222222</c:v>
                </c:pt>
                <c:pt idx="50">
                  <c:v>0.138677777777778</c:v>
                </c:pt>
                <c:pt idx="51">
                  <c:v>0.121194444444444</c:v>
                </c:pt>
                <c:pt idx="52">
                  <c:v>0.125855555555556</c:v>
                </c:pt>
                <c:pt idx="53">
                  <c:v>0.133888888888889</c:v>
                </c:pt>
                <c:pt idx="54">
                  <c:v>0.152972222222222</c:v>
                </c:pt>
                <c:pt idx="55">
                  <c:v>0.176155555555556</c:v>
                </c:pt>
                <c:pt idx="56">
                  <c:v>0.200988888888889</c:v>
                </c:pt>
                <c:pt idx="57">
                  <c:v>0.224816666666667</c:v>
                </c:pt>
                <c:pt idx="58">
                  <c:v>0.25425</c:v>
                </c:pt>
                <c:pt idx="59">
                  <c:v>0.279111111111111</c:v>
                </c:pt>
                <c:pt idx="60">
                  <c:v>0.304711111111111</c:v>
                </c:pt>
                <c:pt idx="61">
                  <c:v>0.333655555555555</c:v>
                </c:pt>
                <c:pt idx="62">
                  <c:v>0.374272222222222</c:v>
                </c:pt>
                <c:pt idx="63">
                  <c:v>0.416133333333333</c:v>
                </c:pt>
                <c:pt idx="64">
                  <c:v>0.458088888888889</c:v>
                </c:pt>
                <c:pt idx="65">
                  <c:v>0.488844444444444</c:v>
                </c:pt>
                <c:pt idx="66">
                  <c:v>0.513666666666667</c:v>
                </c:pt>
                <c:pt idx="67">
                  <c:v>0.530866666666667</c:v>
                </c:pt>
                <c:pt idx="68">
                  <c:v>0.548772222222222</c:v>
                </c:pt>
                <c:pt idx="69">
                  <c:v>0.562388888888889</c:v>
                </c:pt>
                <c:pt idx="70">
                  <c:v>0.575305555555556</c:v>
                </c:pt>
                <c:pt idx="71">
                  <c:v>0.584422222222222</c:v>
                </c:pt>
                <c:pt idx="72">
                  <c:v>0.593883333333333</c:v>
                </c:pt>
                <c:pt idx="73">
                  <c:v>0.6169</c:v>
                </c:pt>
                <c:pt idx="74">
                  <c:v>0.634083333333333</c:v>
                </c:pt>
                <c:pt idx="75">
                  <c:v>0.669377777777778</c:v>
                </c:pt>
                <c:pt idx="76">
                  <c:v>0.705377777777778</c:v>
                </c:pt>
                <c:pt idx="77">
                  <c:v>0.7525</c:v>
                </c:pt>
                <c:pt idx="78">
                  <c:v>0.786805555555556</c:v>
                </c:pt>
                <c:pt idx="79">
                  <c:v>0.824216666666667</c:v>
                </c:pt>
                <c:pt idx="80">
                  <c:v>0.847211111111111</c:v>
                </c:pt>
                <c:pt idx="81">
                  <c:v>0.8593</c:v>
                </c:pt>
                <c:pt idx="82">
                  <c:v>0.87655</c:v>
                </c:pt>
                <c:pt idx="83">
                  <c:v>0.8936</c:v>
                </c:pt>
                <c:pt idx="84">
                  <c:v>0.914905555555556</c:v>
                </c:pt>
                <c:pt idx="85">
                  <c:v>0.937938888888889</c:v>
                </c:pt>
                <c:pt idx="86">
                  <c:v>0.957777777777778</c:v>
                </c:pt>
                <c:pt idx="87">
                  <c:v>0.965727777777778</c:v>
                </c:pt>
                <c:pt idx="88">
                  <c:v>0.959122222222222</c:v>
                </c:pt>
                <c:pt idx="89">
                  <c:v>0.943238888888889</c:v>
                </c:pt>
                <c:pt idx="90">
                  <c:v>0.923827777777778</c:v>
                </c:pt>
                <c:pt idx="91">
                  <c:v>0.907722222222222</c:v>
                </c:pt>
                <c:pt idx="92">
                  <c:v>0.873566666666667</c:v>
                </c:pt>
                <c:pt idx="93">
                  <c:v>0.840088888888889</c:v>
                </c:pt>
                <c:pt idx="94">
                  <c:v>0.801655555555556</c:v>
                </c:pt>
                <c:pt idx="95">
                  <c:v>0.764588888888889</c:v>
                </c:pt>
                <c:pt idx="96">
                  <c:v>0.716844444444444</c:v>
                </c:pt>
                <c:pt idx="97">
                  <c:v>0.667805555555555</c:v>
                </c:pt>
                <c:pt idx="98">
                  <c:v>0.617427777777778</c:v>
                </c:pt>
                <c:pt idx="99">
                  <c:v>0.577144444444444</c:v>
                </c:pt>
                <c:pt idx="100">
                  <c:v>0.557038888888889</c:v>
                </c:pt>
                <c:pt idx="101">
                  <c:v>0.541811111111111</c:v>
                </c:pt>
                <c:pt idx="102">
                  <c:v>0.533027777777778</c:v>
                </c:pt>
                <c:pt idx="103">
                  <c:v>0.513772222222222</c:v>
                </c:pt>
                <c:pt idx="104">
                  <c:v>0.487383333333333</c:v>
                </c:pt>
                <c:pt idx="105">
                  <c:v>0.456516666666667</c:v>
                </c:pt>
                <c:pt idx="106">
                  <c:v>0.407522222222222</c:v>
                </c:pt>
                <c:pt idx="107">
                  <c:v>0.36125</c:v>
                </c:pt>
                <c:pt idx="108">
                  <c:v>0.314122222222222</c:v>
                </c:pt>
                <c:pt idx="109">
                  <c:v>0.278361111111111</c:v>
                </c:pt>
                <c:pt idx="110">
                  <c:v>0.218594444444444</c:v>
                </c:pt>
                <c:pt idx="111">
                  <c:v>0.169838888888889</c:v>
                </c:pt>
                <c:pt idx="112">
                  <c:v>0.0954722222222222</c:v>
                </c:pt>
                <c:pt idx="113">
                  <c:v>-5.00000000000932E-5</c:v>
                </c:pt>
                <c:pt idx="114">
                  <c:v>-0.103044444444444</c:v>
                </c:pt>
                <c:pt idx="115">
                  <c:v>-0.210244444444444</c:v>
                </c:pt>
                <c:pt idx="116">
                  <c:v>-0.296738888888889</c:v>
                </c:pt>
                <c:pt idx="117">
                  <c:v>-0.378577777777778</c:v>
                </c:pt>
                <c:pt idx="118">
                  <c:v>-0.443022222222222</c:v>
                </c:pt>
                <c:pt idx="119">
                  <c:v>-0.483622222222222</c:v>
                </c:pt>
                <c:pt idx="120">
                  <c:v>-0.500144444444444</c:v>
                </c:pt>
                <c:pt idx="121">
                  <c:v>-0.507416666666667</c:v>
                </c:pt>
                <c:pt idx="122">
                  <c:v>-0.496894444444444</c:v>
                </c:pt>
                <c:pt idx="123">
                  <c:v>-0.486472222222222</c:v>
                </c:pt>
                <c:pt idx="124">
                  <c:v>-0.478661111111111</c:v>
                </c:pt>
                <c:pt idx="125">
                  <c:v>-0.474155555555556</c:v>
                </c:pt>
                <c:pt idx="126">
                  <c:v>-0.463616666666666</c:v>
                </c:pt>
                <c:pt idx="127">
                  <c:v>-0.455833333333334</c:v>
                </c:pt>
                <c:pt idx="128">
                  <c:v>-0.433633333333333</c:v>
                </c:pt>
                <c:pt idx="129">
                  <c:v>-0.417555555555556</c:v>
                </c:pt>
                <c:pt idx="130">
                  <c:v>-0.388533333333333</c:v>
                </c:pt>
                <c:pt idx="131">
                  <c:v>-0.361266666666666</c:v>
                </c:pt>
                <c:pt idx="132">
                  <c:v>-0.323716666666667</c:v>
                </c:pt>
                <c:pt idx="133">
                  <c:v>-0.275266666666666</c:v>
                </c:pt>
                <c:pt idx="134">
                  <c:v>-0.216238888888889</c:v>
                </c:pt>
                <c:pt idx="135">
                  <c:v>-0.141838888888889</c:v>
                </c:pt>
                <c:pt idx="136">
                  <c:v>-0.0682166666666666</c:v>
                </c:pt>
                <c:pt idx="137">
                  <c:v>0.00341666666666677</c:v>
                </c:pt>
                <c:pt idx="138">
                  <c:v>0.0589055555555557</c:v>
                </c:pt>
                <c:pt idx="139">
                  <c:v>0.102194444444444</c:v>
                </c:pt>
                <c:pt idx="140">
                  <c:v>0.146511111111111</c:v>
                </c:pt>
                <c:pt idx="141">
                  <c:v>0.186861111111111</c:v>
                </c:pt>
                <c:pt idx="142">
                  <c:v>0.238894444444444</c:v>
                </c:pt>
                <c:pt idx="143">
                  <c:v>0.297538888888889</c:v>
                </c:pt>
                <c:pt idx="144">
                  <c:v>0.350344444444444</c:v>
                </c:pt>
                <c:pt idx="145">
                  <c:v>0.39175</c:v>
                </c:pt>
                <c:pt idx="146">
                  <c:v>0.4352</c:v>
                </c:pt>
                <c:pt idx="147">
                  <c:v>0.457233333333333</c:v>
                </c:pt>
                <c:pt idx="148">
                  <c:v>0.469438888888889</c:v>
                </c:pt>
                <c:pt idx="149">
                  <c:v>0.48475</c:v>
                </c:pt>
                <c:pt idx="150">
                  <c:v>0.498461111111111</c:v>
                </c:pt>
                <c:pt idx="151">
                  <c:v>0.509905555555556</c:v>
                </c:pt>
                <c:pt idx="152">
                  <c:v>0.518261111111111</c:v>
                </c:pt>
                <c:pt idx="153">
                  <c:v>0.518311111111111</c:v>
                </c:pt>
                <c:pt idx="154">
                  <c:v>0.511638888888889</c:v>
                </c:pt>
                <c:pt idx="155">
                  <c:v>0.511888888888889</c:v>
                </c:pt>
                <c:pt idx="156">
                  <c:v>0.514594444444444</c:v>
                </c:pt>
                <c:pt idx="157">
                  <c:v>0.519194444444444</c:v>
                </c:pt>
                <c:pt idx="158">
                  <c:v>0.527955555555556</c:v>
                </c:pt>
                <c:pt idx="159">
                  <c:v>0.546644444444444</c:v>
                </c:pt>
                <c:pt idx="160">
                  <c:v>0.583322222222222</c:v>
                </c:pt>
                <c:pt idx="161">
                  <c:v>0.633677777777778</c:v>
                </c:pt>
                <c:pt idx="162">
                  <c:v>0.704777777777778</c:v>
                </c:pt>
                <c:pt idx="163">
                  <c:v>0.780622222222222</c:v>
                </c:pt>
                <c:pt idx="164">
                  <c:v>0.849066666666667</c:v>
                </c:pt>
                <c:pt idx="165">
                  <c:v>0.922327777777778</c:v>
                </c:pt>
                <c:pt idx="166">
                  <c:v>0.992766666666667</c:v>
                </c:pt>
                <c:pt idx="167">
                  <c:v>1.072822222222222</c:v>
                </c:pt>
                <c:pt idx="168">
                  <c:v>1.151216666666667</c:v>
                </c:pt>
                <c:pt idx="169">
                  <c:v>1.2156</c:v>
                </c:pt>
                <c:pt idx="170">
                  <c:v>1.269266666666667</c:v>
                </c:pt>
                <c:pt idx="171">
                  <c:v>1.316405555555556</c:v>
                </c:pt>
                <c:pt idx="172">
                  <c:v>1.360716666666667</c:v>
                </c:pt>
                <c:pt idx="173">
                  <c:v>1.409477777777778</c:v>
                </c:pt>
                <c:pt idx="174">
                  <c:v>1.461061111111111</c:v>
                </c:pt>
                <c:pt idx="175">
                  <c:v>1.503377777777778</c:v>
                </c:pt>
                <c:pt idx="176">
                  <c:v>1.549527777777778</c:v>
                </c:pt>
                <c:pt idx="177">
                  <c:v>1.589572222222222</c:v>
                </c:pt>
                <c:pt idx="178">
                  <c:v>1.626655555555556</c:v>
                </c:pt>
                <c:pt idx="179">
                  <c:v>1.6617</c:v>
                </c:pt>
                <c:pt idx="180">
                  <c:v>1.695283333333333</c:v>
                </c:pt>
                <c:pt idx="181">
                  <c:v>1.730038888888889</c:v>
                </c:pt>
                <c:pt idx="182">
                  <c:v>1.764388888888889</c:v>
                </c:pt>
                <c:pt idx="183">
                  <c:v>1.800022222222222</c:v>
                </c:pt>
                <c:pt idx="184">
                  <c:v>1.838872222222222</c:v>
                </c:pt>
                <c:pt idx="185">
                  <c:v>1.875577777777777</c:v>
                </c:pt>
                <c:pt idx="186">
                  <c:v>1.907833333333333</c:v>
                </c:pt>
                <c:pt idx="187">
                  <c:v>1.937783333333333</c:v>
                </c:pt>
                <c:pt idx="188">
                  <c:v>1.965338888888889</c:v>
                </c:pt>
                <c:pt idx="189">
                  <c:v>1.98795</c:v>
                </c:pt>
                <c:pt idx="190">
                  <c:v>2.011311111111111</c:v>
                </c:pt>
                <c:pt idx="191">
                  <c:v>2.040855555555555</c:v>
                </c:pt>
                <c:pt idx="192">
                  <c:v>2.07015</c:v>
                </c:pt>
                <c:pt idx="193">
                  <c:v>2.100077777777778</c:v>
                </c:pt>
                <c:pt idx="194">
                  <c:v>2.130838888888888</c:v>
                </c:pt>
                <c:pt idx="195">
                  <c:v>2.169733333333333</c:v>
                </c:pt>
                <c:pt idx="196">
                  <c:v>2.192655555555556</c:v>
                </c:pt>
                <c:pt idx="197">
                  <c:v>2.20225</c:v>
                </c:pt>
                <c:pt idx="198">
                  <c:v>2.207633333333333</c:v>
                </c:pt>
                <c:pt idx="199">
                  <c:v>2.214233333333333</c:v>
                </c:pt>
                <c:pt idx="200">
                  <c:v>2.226305555555555</c:v>
                </c:pt>
                <c:pt idx="201">
                  <c:v>2.238272222222222</c:v>
                </c:pt>
                <c:pt idx="202">
                  <c:v>2.242677777777777</c:v>
                </c:pt>
                <c:pt idx="203">
                  <c:v>2.226588888888889</c:v>
                </c:pt>
                <c:pt idx="204">
                  <c:v>2.213572222222223</c:v>
                </c:pt>
                <c:pt idx="205">
                  <c:v>2.1862</c:v>
                </c:pt>
                <c:pt idx="206">
                  <c:v>2.186016666666666</c:v>
                </c:pt>
                <c:pt idx="207">
                  <c:v>2.185172222222222</c:v>
                </c:pt>
                <c:pt idx="208">
                  <c:v>2.186094444444445</c:v>
                </c:pt>
                <c:pt idx="209">
                  <c:v>2.1921</c:v>
                </c:pt>
                <c:pt idx="210">
                  <c:v>2.20255</c:v>
                </c:pt>
                <c:pt idx="211">
                  <c:v>2.214855555555556</c:v>
                </c:pt>
                <c:pt idx="212">
                  <c:v>2.236983333333334</c:v>
                </c:pt>
                <c:pt idx="213">
                  <c:v>2.259183333333333</c:v>
                </c:pt>
                <c:pt idx="214">
                  <c:v>2.281555555555555</c:v>
                </c:pt>
                <c:pt idx="215">
                  <c:v>2.29431111111111</c:v>
                </c:pt>
                <c:pt idx="216">
                  <c:v>2.309388888888888</c:v>
                </c:pt>
                <c:pt idx="217">
                  <c:v>2.32675</c:v>
                </c:pt>
                <c:pt idx="218">
                  <c:v>2.353427777777777</c:v>
                </c:pt>
                <c:pt idx="219">
                  <c:v>2.382849999999999</c:v>
                </c:pt>
                <c:pt idx="220">
                  <c:v>2.409611111111111</c:v>
                </c:pt>
                <c:pt idx="221">
                  <c:v>2.431638888888889</c:v>
                </c:pt>
                <c:pt idx="222">
                  <c:v>2.462477777777778</c:v>
                </c:pt>
                <c:pt idx="223">
                  <c:v>2.498505555555556</c:v>
                </c:pt>
                <c:pt idx="224">
                  <c:v>2.541355555555556</c:v>
                </c:pt>
                <c:pt idx="225">
                  <c:v>2.587172222222222</c:v>
                </c:pt>
                <c:pt idx="226">
                  <c:v>2.630588888888889</c:v>
                </c:pt>
                <c:pt idx="227">
                  <c:v>2.662838888888888</c:v>
                </c:pt>
                <c:pt idx="228">
                  <c:v>2.690644444444444</c:v>
                </c:pt>
                <c:pt idx="229">
                  <c:v>2.730183333333334</c:v>
                </c:pt>
                <c:pt idx="230">
                  <c:v>2.771449999999999</c:v>
                </c:pt>
                <c:pt idx="231">
                  <c:v>2.8254</c:v>
                </c:pt>
                <c:pt idx="232">
                  <c:v>2.872077777777778</c:v>
                </c:pt>
                <c:pt idx="233">
                  <c:v>2.927938888888889</c:v>
                </c:pt>
                <c:pt idx="234">
                  <c:v>2.989822222222222</c:v>
                </c:pt>
                <c:pt idx="235">
                  <c:v>3.057605555555555</c:v>
                </c:pt>
                <c:pt idx="236">
                  <c:v>3.116716666666667</c:v>
                </c:pt>
                <c:pt idx="237">
                  <c:v>3.165694444444445</c:v>
                </c:pt>
                <c:pt idx="238">
                  <c:v>3.200222222222222</c:v>
                </c:pt>
                <c:pt idx="239">
                  <c:v>3.238433333333333</c:v>
                </c:pt>
                <c:pt idx="240">
                  <c:v>3.276838888888889</c:v>
                </c:pt>
                <c:pt idx="241">
                  <c:v>3.320694444444443</c:v>
                </c:pt>
                <c:pt idx="242">
                  <c:v>3.362761111111111</c:v>
                </c:pt>
                <c:pt idx="243">
                  <c:v>3.398222222222222</c:v>
                </c:pt>
                <c:pt idx="244">
                  <c:v>3.448911111111111</c:v>
                </c:pt>
                <c:pt idx="245">
                  <c:v>3.495027777777777</c:v>
                </c:pt>
                <c:pt idx="246">
                  <c:v>3.545955555555556</c:v>
                </c:pt>
                <c:pt idx="247">
                  <c:v>3.599238888888889</c:v>
                </c:pt>
                <c:pt idx="248">
                  <c:v>3.650133333333333</c:v>
                </c:pt>
                <c:pt idx="249">
                  <c:v>3.690205555555556</c:v>
                </c:pt>
                <c:pt idx="250">
                  <c:v>3.739744444444444</c:v>
                </c:pt>
                <c:pt idx="251">
                  <c:v>3.774261111111111</c:v>
                </c:pt>
                <c:pt idx="252">
                  <c:v>3.809272222222223</c:v>
                </c:pt>
                <c:pt idx="253">
                  <c:v>3.836905555555556</c:v>
                </c:pt>
                <c:pt idx="254">
                  <c:v>3.862483333333333</c:v>
                </c:pt>
                <c:pt idx="255">
                  <c:v>3.891566666666667</c:v>
                </c:pt>
                <c:pt idx="256">
                  <c:v>3.923944444444444</c:v>
                </c:pt>
                <c:pt idx="257">
                  <c:v>3.951822222222221</c:v>
                </c:pt>
                <c:pt idx="258">
                  <c:v>3.987838888888889</c:v>
                </c:pt>
                <c:pt idx="259">
                  <c:v>4.022333333333332</c:v>
                </c:pt>
                <c:pt idx="260">
                  <c:v>4.052466666666667</c:v>
                </c:pt>
                <c:pt idx="261">
                  <c:v>4.082722222222222</c:v>
                </c:pt>
                <c:pt idx="262">
                  <c:v>4.114938888888888</c:v>
                </c:pt>
                <c:pt idx="263">
                  <c:v>4.149072222222222</c:v>
                </c:pt>
                <c:pt idx="264">
                  <c:v>4.173611111111111</c:v>
                </c:pt>
                <c:pt idx="265">
                  <c:v>4.210183333333334</c:v>
                </c:pt>
                <c:pt idx="266">
                  <c:v>4.2332</c:v>
                </c:pt>
                <c:pt idx="267">
                  <c:v>4.249133333333332</c:v>
                </c:pt>
                <c:pt idx="268">
                  <c:v>4.272733333333332</c:v>
                </c:pt>
                <c:pt idx="269">
                  <c:v>4.281866666666666</c:v>
                </c:pt>
                <c:pt idx="270">
                  <c:v>4.284844444444444</c:v>
                </c:pt>
                <c:pt idx="271">
                  <c:v>4.27606111111111</c:v>
                </c:pt>
                <c:pt idx="272">
                  <c:v>4.254983333333334</c:v>
                </c:pt>
                <c:pt idx="273">
                  <c:v>4.231166666666666</c:v>
                </c:pt>
                <c:pt idx="274">
                  <c:v>4.20095</c:v>
                </c:pt>
                <c:pt idx="275">
                  <c:v>4.171694444444444</c:v>
                </c:pt>
                <c:pt idx="276">
                  <c:v>4.12685</c:v>
                </c:pt>
                <c:pt idx="277">
                  <c:v>4.07908888888889</c:v>
                </c:pt>
                <c:pt idx="278">
                  <c:v>4.01685</c:v>
                </c:pt>
                <c:pt idx="279">
                  <c:v>3.949283333333333</c:v>
                </c:pt>
                <c:pt idx="280">
                  <c:v>3.886566666666667</c:v>
                </c:pt>
                <c:pt idx="281">
                  <c:v>3.836805555555556</c:v>
                </c:pt>
                <c:pt idx="282">
                  <c:v>3.79095</c:v>
                </c:pt>
                <c:pt idx="283">
                  <c:v>3.740961111111111</c:v>
                </c:pt>
                <c:pt idx="284">
                  <c:v>3.691561111111111</c:v>
                </c:pt>
                <c:pt idx="285">
                  <c:v>3.637877777777778</c:v>
                </c:pt>
                <c:pt idx="286">
                  <c:v>3.566588888888889</c:v>
                </c:pt>
                <c:pt idx="287">
                  <c:v>3.483488888888889</c:v>
                </c:pt>
                <c:pt idx="288">
                  <c:v>3.402327777777777</c:v>
                </c:pt>
                <c:pt idx="289">
                  <c:v>3.320872222222222</c:v>
                </c:pt>
                <c:pt idx="290">
                  <c:v>3.232422222222222</c:v>
                </c:pt>
                <c:pt idx="291">
                  <c:v>3.139733333333334</c:v>
                </c:pt>
                <c:pt idx="292">
                  <c:v>3.061627777777777</c:v>
                </c:pt>
                <c:pt idx="293">
                  <c:v>2.981838888888889</c:v>
                </c:pt>
                <c:pt idx="294">
                  <c:v>2.923944444444444</c:v>
                </c:pt>
                <c:pt idx="295">
                  <c:v>2.873255555555556</c:v>
                </c:pt>
                <c:pt idx="296">
                  <c:v>2.822544444444444</c:v>
                </c:pt>
                <c:pt idx="297">
                  <c:v>2.7637</c:v>
                </c:pt>
                <c:pt idx="298">
                  <c:v>2.708383333333333</c:v>
                </c:pt>
                <c:pt idx="299">
                  <c:v>2.646894444444444</c:v>
                </c:pt>
                <c:pt idx="300">
                  <c:v>2.588627777777777</c:v>
                </c:pt>
                <c:pt idx="301">
                  <c:v>2.541605555555556</c:v>
                </c:pt>
                <c:pt idx="302">
                  <c:v>2.489233333333333</c:v>
                </c:pt>
                <c:pt idx="303">
                  <c:v>2.447977777777777</c:v>
                </c:pt>
                <c:pt idx="304">
                  <c:v>2.407477777777777</c:v>
                </c:pt>
                <c:pt idx="305">
                  <c:v>2.373361111111111</c:v>
                </c:pt>
                <c:pt idx="306">
                  <c:v>2.348516666666667</c:v>
                </c:pt>
                <c:pt idx="307">
                  <c:v>2.336683333333333</c:v>
                </c:pt>
                <c:pt idx="308">
                  <c:v>2.324327777777777</c:v>
                </c:pt>
                <c:pt idx="309">
                  <c:v>2.300966666666667</c:v>
                </c:pt>
                <c:pt idx="310">
                  <c:v>2.281911111111111</c:v>
                </c:pt>
                <c:pt idx="311">
                  <c:v>2.256477777777777</c:v>
                </c:pt>
                <c:pt idx="312">
                  <c:v>2.2214</c:v>
                </c:pt>
                <c:pt idx="313">
                  <c:v>2.183216666666667</c:v>
                </c:pt>
                <c:pt idx="314">
                  <c:v>2.13665</c:v>
                </c:pt>
                <c:pt idx="315">
                  <c:v>2.09275</c:v>
                </c:pt>
                <c:pt idx="316">
                  <c:v>2.049383333333333</c:v>
                </c:pt>
                <c:pt idx="317">
                  <c:v>1.998916666666667</c:v>
                </c:pt>
                <c:pt idx="318">
                  <c:v>1.940266666666667</c:v>
                </c:pt>
                <c:pt idx="319">
                  <c:v>1.882133333333333</c:v>
                </c:pt>
                <c:pt idx="320">
                  <c:v>1.816672222222222</c:v>
                </c:pt>
                <c:pt idx="321">
                  <c:v>1.766122222222222</c:v>
                </c:pt>
                <c:pt idx="322">
                  <c:v>1.718233333333333</c:v>
                </c:pt>
                <c:pt idx="323">
                  <c:v>1.676477777777777</c:v>
                </c:pt>
                <c:pt idx="324">
                  <c:v>1.628338888888889</c:v>
                </c:pt>
                <c:pt idx="325">
                  <c:v>1.570294444444444</c:v>
                </c:pt>
                <c:pt idx="326">
                  <c:v>1.503133333333333</c:v>
                </c:pt>
                <c:pt idx="327">
                  <c:v>1.433255555555555</c:v>
                </c:pt>
                <c:pt idx="328">
                  <c:v>1.358005555555555</c:v>
                </c:pt>
                <c:pt idx="329">
                  <c:v>1.291344444444444</c:v>
                </c:pt>
                <c:pt idx="330">
                  <c:v>1.224777777777778</c:v>
                </c:pt>
                <c:pt idx="331">
                  <c:v>1.142894444444444</c:v>
                </c:pt>
                <c:pt idx="332">
                  <c:v>1.05945</c:v>
                </c:pt>
                <c:pt idx="333">
                  <c:v>0.973755555555555</c:v>
                </c:pt>
                <c:pt idx="334">
                  <c:v>0.8955</c:v>
                </c:pt>
                <c:pt idx="335">
                  <c:v>0.824483333333333</c:v>
                </c:pt>
                <c:pt idx="336">
                  <c:v>0.757111111111111</c:v>
                </c:pt>
                <c:pt idx="337">
                  <c:v>0.691983333333333</c:v>
                </c:pt>
                <c:pt idx="338">
                  <c:v>0.629855555555556</c:v>
                </c:pt>
                <c:pt idx="339">
                  <c:v>0.5699</c:v>
                </c:pt>
                <c:pt idx="340">
                  <c:v>0.515316666666667</c:v>
                </c:pt>
                <c:pt idx="341">
                  <c:v>0.456433333333333</c:v>
                </c:pt>
                <c:pt idx="342">
                  <c:v>0.394938888888889</c:v>
                </c:pt>
                <c:pt idx="343">
                  <c:v>0.339377777777778</c:v>
                </c:pt>
                <c:pt idx="344">
                  <c:v>0.299072222222222</c:v>
                </c:pt>
                <c:pt idx="345">
                  <c:v>0.268455555555555</c:v>
                </c:pt>
                <c:pt idx="346">
                  <c:v>0.244766666666667</c:v>
                </c:pt>
                <c:pt idx="347">
                  <c:v>0.215377777777778</c:v>
                </c:pt>
                <c:pt idx="348">
                  <c:v>0.196238888888889</c:v>
                </c:pt>
                <c:pt idx="349">
                  <c:v>0.181433333333333</c:v>
                </c:pt>
                <c:pt idx="350">
                  <c:v>0.180316666666667</c:v>
                </c:pt>
                <c:pt idx="351">
                  <c:v>0.171355555555555</c:v>
                </c:pt>
                <c:pt idx="352">
                  <c:v>0.162461111111111</c:v>
                </c:pt>
                <c:pt idx="353">
                  <c:v>0.128344444444444</c:v>
                </c:pt>
                <c:pt idx="354">
                  <c:v>0.0890722222222223</c:v>
                </c:pt>
                <c:pt idx="355">
                  <c:v>0.0562277777777779</c:v>
                </c:pt>
                <c:pt idx="356">
                  <c:v>0.0403499999999998</c:v>
                </c:pt>
                <c:pt idx="357">
                  <c:v>0.0301055555555556</c:v>
                </c:pt>
                <c:pt idx="358">
                  <c:v>0.0186166666666666</c:v>
                </c:pt>
                <c:pt idx="359">
                  <c:v>0.00825555555555556</c:v>
                </c:pt>
                <c:pt idx="360">
                  <c:v>-0.00530555555555557</c:v>
                </c:pt>
                <c:pt idx="361">
                  <c:v>-0.017527777777778</c:v>
                </c:pt>
                <c:pt idx="362">
                  <c:v>-0.0248388888888889</c:v>
                </c:pt>
                <c:pt idx="363">
                  <c:v>-0.0354722222222221</c:v>
                </c:pt>
                <c:pt idx="364">
                  <c:v>-0.0426333333333333</c:v>
                </c:pt>
                <c:pt idx="365">
                  <c:v>-0.0692111111111111</c:v>
                </c:pt>
                <c:pt idx="366">
                  <c:v>-0.109072222222222</c:v>
                </c:pt>
                <c:pt idx="367">
                  <c:v>-0.146138888888889</c:v>
                </c:pt>
                <c:pt idx="368">
                  <c:v>-0.178911111111111</c:v>
                </c:pt>
                <c:pt idx="369">
                  <c:v>-0.205744444444444</c:v>
                </c:pt>
                <c:pt idx="370">
                  <c:v>-0.231144444444444</c:v>
                </c:pt>
                <c:pt idx="371">
                  <c:v>-0.259055555555556</c:v>
                </c:pt>
                <c:pt idx="372">
                  <c:v>-0.277305555555555</c:v>
                </c:pt>
                <c:pt idx="373">
                  <c:v>-0.282661111111111</c:v>
                </c:pt>
                <c:pt idx="374">
                  <c:v>-0.2821</c:v>
                </c:pt>
                <c:pt idx="375">
                  <c:v>-0.292566666666667</c:v>
                </c:pt>
                <c:pt idx="376">
                  <c:v>-0.304833333333333</c:v>
                </c:pt>
                <c:pt idx="377">
                  <c:v>-0.317655555555556</c:v>
                </c:pt>
                <c:pt idx="378">
                  <c:v>-0.323138888888889</c:v>
                </c:pt>
                <c:pt idx="379">
                  <c:v>-0.32835</c:v>
                </c:pt>
                <c:pt idx="380">
                  <c:v>-0.337327777777778</c:v>
                </c:pt>
                <c:pt idx="381">
                  <c:v>-0.3549</c:v>
                </c:pt>
                <c:pt idx="382">
                  <c:v>-0.386511111111111</c:v>
                </c:pt>
                <c:pt idx="383">
                  <c:v>-0.427455555555555</c:v>
                </c:pt>
                <c:pt idx="384">
                  <c:v>-0.447377777777778</c:v>
                </c:pt>
                <c:pt idx="385">
                  <c:v>-0.463933333333333</c:v>
                </c:pt>
                <c:pt idx="386">
                  <c:v>-0.479861111111111</c:v>
                </c:pt>
                <c:pt idx="387">
                  <c:v>-0.4908</c:v>
                </c:pt>
                <c:pt idx="388">
                  <c:v>-0.498061111111111</c:v>
                </c:pt>
                <c:pt idx="389">
                  <c:v>-0.500716666666667</c:v>
                </c:pt>
                <c:pt idx="390">
                  <c:v>-0.5009</c:v>
                </c:pt>
                <c:pt idx="391">
                  <c:v>-0.51785</c:v>
                </c:pt>
                <c:pt idx="392">
                  <c:v>-0.531</c:v>
                </c:pt>
                <c:pt idx="393">
                  <c:v>-0.558727777777778</c:v>
                </c:pt>
                <c:pt idx="394">
                  <c:v>-0.591533333333333</c:v>
                </c:pt>
                <c:pt idx="395">
                  <c:v>-0.623544444444444</c:v>
                </c:pt>
                <c:pt idx="396">
                  <c:v>-0.653194444444444</c:v>
                </c:pt>
                <c:pt idx="397">
                  <c:v>-0.677033333333333</c:v>
                </c:pt>
                <c:pt idx="398">
                  <c:v>-0.697366666666666</c:v>
                </c:pt>
                <c:pt idx="399">
                  <c:v>-0.714216666666667</c:v>
                </c:pt>
                <c:pt idx="400">
                  <c:v>-0.723316666666666</c:v>
                </c:pt>
                <c:pt idx="401">
                  <c:v>-0.728088888888889</c:v>
                </c:pt>
                <c:pt idx="402">
                  <c:v>-0.743527777777778</c:v>
                </c:pt>
                <c:pt idx="403">
                  <c:v>-0.751755555555556</c:v>
                </c:pt>
                <c:pt idx="404">
                  <c:v>-0.754338888888889</c:v>
                </c:pt>
                <c:pt idx="405">
                  <c:v>-0.758172222222222</c:v>
                </c:pt>
                <c:pt idx="406">
                  <c:v>-0.7648</c:v>
                </c:pt>
                <c:pt idx="407">
                  <c:v>-0.766905555555556</c:v>
                </c:pt>
                <c:pt idx="408">
                  <c:v>-0.76625</c:v>
                </c:pt>
                <c:pt idx="409">
                  <c:v>-0.783727777777778</c:v>
                </c:pt>
                <c:pt idx="410">
                  <c:v>-0.794294444444444</c:v>
                </c:pt>
                <c:pt idx="411">
                  <c:v>-0.8049</c:v>
                </c:pt>
                <c:pt idx="412">
                  <c:v>-0.80365</c:v>
                </c:pt>
                <c:pt idx="413">
                  <c:v>-0.797633333333333</c:v>
                </c:pt>
                <c:pt idx="414">
                  <c:v>-0.8092</c:v>
                </c:pt>
                <c:pt idx="415">
                  <c:v>-0.839061111111111</c:v>
                </c:pt>
                <c:pt idx="416">
                  <c:v>-0.889205555555556</c:v>
                </c:pt>
                <c:pt idx="417">
                  <c:v>-0.935905555555556</c:v>
                </c:pt>
                <c:pt idx="418">
                  <c:v>-0.972633333333334</c:v>
                </c:pt>
                <c:pt idx="419">
                  <c:v>-0.992933333333333</c:v>
                </c:pt>
                <c:pt idx="420">
                  <c:v>-0.997461111111111</c:v>
                </c:pt>
                <c:pt idx="421">
                  <c:v>-1.010111111111111</c:v>
                </c:pt>
                <c:pt idx="422">
                  <c:v>-1.032733333333333</c:v>
                </c:pt>
                <c:pt idx="423">
                  <c:v>-1.050727777777778</c:v>
                </c:pt>
                <c:pt idx="424">
                  <c:v>-1.072761111111111</c:v>
                </c:pt>
                <c:pt idx="425">
                  <c:v>-1.093122222222222</c:v>
                </c:pt>
                <c:pt idx="426">
                  <c:v>-1.116605555555555</c:v>
                </c:pt>
                <c:pt idx="427">
                  <c:v>-1.14895</c:v>
                </c:pt>
                <c:pt idx="428">
                  <c:v>-1.178877777777778</c:v>
                </c:pt>
                <c:pt idx="429">
                  <c:v>-1.206122222222223</c:v>
                </c:pt>
                <c:pt idx="430">
                  <c:v>-1.22318888888889</c:v>
                </c:pt>
                <c:pt idx="431">
                  <c:v>-1.237505555555556</c:v>
                </c:pt>
                <c:pt idx="432">
                  <c:v>-1.25315</c:v>
                </c:pt>
                <c:pt idx="433">
                  <c:v>-1.266533333333333</c:v>
                </c:pt>
                <c:pt idx="434">
                  <c:v>-1.276611111111111</c:v>
                </c:pt>
                <c:pt idx="435">
                  <c:v>-1.290394444444444</c:v>
                </c:pt>
                <c:pt idx="436">
                  <c:v>-1.296544444444444</c:v>
                </c:pt>
                <c:pt idx="437">
                  <c:v>-1.317111111111111</c:v>
                </c:pt>
                <c:pt idx="438">
                  <c:v>-1.344305555555555</c:v>
                </c:pt>
                <c:pt idx="439">
                  <c:v>-1.363655555555556</c:v>
                </c:pt>
                <c:pt idx="440">
                  <c:v>-1.3862</c:v>
                </c:pt>
                <c:pt idx="441">
                  <c:v>-1.391516666666666</c:v>
                </c:pt>
                <c:pt idx="442">
                  <c:v>-1.398955555555556</c:v>
                </c:pt>
                <c:pt idx="443">
                  <c:v>-1.404866666666667</c:v>
                </c:pt>
                <c:pt idx="444">
                  <c:v>-1.416016666666667</c:v>
                </c:pt>
                <c:pt idx="445">
                  <c:v>-1.421572222222222</c:v>
                </c:pt>
                <c:pt idx="446">
                  <c:v>-1.417816666666667</c:v>
                </c:pt>
                <c:pt idx="447">
                  <c:v>-1.407122222222222</c:v>
                </c:pt>
                <c:pt idx="448">
                  <c:v>-1.390127777777778</c:v>
                </c:pt>
                <c:pt idx="449">
                  <c:v>-1.368327777777778</c:v>
                </c:pt>
                <c:pt idx="450">
                  <c:v>-1.344633333333334</c:v>
                </c:pt>
                <c:pt idx="451">
                  <c:v>-1.327394444444444</c:v>
                </c:pt>
                <c:pt idx="452">
                  <c:v>-1.315222222222222</c:v>
                </c:pt>
                <c:pt idx="453">
                  <c:v>-1.304094444444444</c:v>
                </c:pt>
                <c:pt idx="454">
                  <c:v>-1.297972222222223</c:v>
                </c:pt>
                <c:pt idx="455">
                  <c:v>-1.289116666666666</c:v>
                </c:pt>
                <c:pt idx="456">
                  <c:v>-1.272722222222222</c:v>
                </c:pt>
                <c:pt idx="457">
                  <c:v>-1.257022222222222</c:v>
                </c:pt>
                <c:pt idx="458">
                  <c:v>-1.241822222222222</c:v>
                </c:pt>
                <c:pt idx="459">
                  <c:v>-1.23223888888889</c:v>
                </c:pt>
                <c:pt idx="460">
                  <c:v>-1.224783333333333</c:v>
                </c:pt>
                <c:pt idx="461">
                  <c:v>-1.209561111111111</c:v>
                </c:pt>
                <c:pt idx="462">
                  <c:v>-1.185922222222222</c:v>
                </c:pt>
                <c:pt idx="463">
                  <c:v>-1.168794444444444</c:v>
                </c:pt>
                <c:pt idx="464">
                  <c:v>-1.156511111111111</c:v>
                </c:pt>
                <c:pt idx="465">
                  <c:v>-1.140327777777778</c:v>
                </c:pt>
                <c:pt idx="466">
                  <c:v>-1.119661111111111</c:v>
                </c:pt>
                <c:pt idx="467">
                  <c:v>-1.097094444444444</c:v>
                </c:pt>
                <c:pt idx="468">
                  <c:v>-1.076333333333333</c:v>
                </c:pt>
                <c:pt idx="469">
                  <c:v>-1.053205555555555</c:v>
                </c:pt>
                <c:pt idx="470">
                  <c:v>-1.035666666666667</c:v>
                </c:pt>
                <c:pt idx="471">
                  <c:v>-1.024572222222223</c:v>
                </c:pt>
                <c:pt idx="472">
                  <c:v>-1.000883333333333</c:v>
                </c:pt>
                <c:pt idx="473">
                  <c:v>-0.991544444444445</c:v>
                </c:pt>
                <c:pt idx="474">
                  <c:v>-0.984605555555555</c:v>
                </c:pt>
                <c:pt idx="475">
                  <c:v>-0.984127777777777</c:v>
                </c:pt>
                <c:pt idx="476">
                  <c:v>-0.9726</c:v>
                </c:pt>
                <c:pt idx="477">
                  <c:v>-0.956666666666667</c:v>
                </c:pt>
                <c:pt idx="478">
                  <c:v>-0.933522222222222</c:v>
                </c:pt>
                <c:pt idx="479">
                  <c:v>-0.908222222222223</c:v>
                </c:pt>
                <c:pt idx="480">
                  <c:v>-0.88685</c:v>
                </c:pt>
                <c:pt idx="481">
                  <c:v>-0.864227777777778</c:v>
                </c:pt>
                <c:pt idx="482">
                  <c:v>-0.844388888888889</c:v>
                </c:pt>
                <c:pt idx="483">
                  <c:v>-0.823144444444444</c:v>
                </c:pt>
                <c:pt idx="484">
                  <c:v>-0.790222222222222</c:v>
                </c:pt>
                <c:pt idx="485">
                  <c:v>-0.741305555555555</c:v>
                </c:pt>
                <c:pt idx="486">
                  <c:v>-0.693105555555555</c:v>
                </c:pt>
                <c:pt idx="487">
                  <c:v>-0.629738888888889</c:v>
                </c:pt>
                <c:pt idx="488">
                  <c:v>-0.562383333333333</c:v>
                </c:pt>
                <c:pt idx="489">
                  <c:v>-0.475988888888889</c:v>
                </c:pt>
                <c:pt idx="490">
                  <c:v>-0.387088888888889</c:v>
                </c:pt>
                <c:pt idx="491">
                  <c:v>-0.299144444444444</c:v>
                </c:pt>
                <c:pt idx="492">
                  <c:v>-0.215411111111111</c:v>
                </c:pt>
                <c:pt idx="493">
                  <c:v>-0.135455555555556</c:v>
                </c:pt>
                <c:pt idx="494">
                  <c:v>-0.0584555555555554</c:v>
                </c:pt>
                <c:pt idx="495">
                  <c:v>-0.0099833333333333</c:v>
                </c:pt>
                <c:pt idx="496">
                  <c:v>0.0358333333333335</c:v>
                </c:pt>
                <c:pt idx="497">
                  <c:v>0.0688000000000001</c:v>
                </c:pt>
                <c:pt idx="498">
                  <c:v>0.0892777777777777</c:v>
                </c:pt>
                <c:pt idx="499">
                  <c:v>0.108927777777778</c:v>
                </c:pt>
                <c:pt idx="500">
                  <c:v>0.122638888888889</c:v>
                </c:pt>
                <c:pt idx="501">
                  <c:v>0.13065</c:v>
                </c:pt>
                <c:pt idx="502">
                  <c:v>0.142266666666667</c:v>
                </c:pt>
                <c:pt idx="503">
                  <c:v>0.149688888888889</c:v>
                </c:pt>
                <c:pt idx="504">
                  <c:v>0.1644</c:v>
                </c:pt>
                <c:pt idx="505">
                  <c:v>0.181838888888889</c:v>
                </c:pt>
                <c:pt idx="506">
                  <c:v>0.196633333333333</c:v>
                </c:pt>
                <c:pt idx="507">
                  <c:v>0.210277777777778</c:v>
                </c:pt>
                <c:pt idx="508">
                  <c:v>0.223422222222222</c:v>
                </c:pt>
                <c:pt idx="509">
                  <c:v>0.236644444444444</c:v>
                </c:pt>
                <c:pt idx="510">
                  <c:v>0.260822222222222</c:v>
                </c:pt>
                <c:pt idx="511">
                  <c:v>0.289927777777778</c:v>
                </c:pt>
                <c:pt idx="512">
                  <c:v>0.321266666666667</c:v>
                </c:pt>
                <c:pt idx="513">
                  <c:v>0.366355555555555</c:v>
                </c:pt>
                <c:pt idx="514">
                  <c:v>0.416538888888889</c:v>
                </c:pt>
                <c:pt idx="515">
                  <c:v>0.482761111111111</c:v>
                </c:pt>
                <c:pt idx="516">
                  <c:v>0.547288888888889</c:v>
                </c:pt>
                <c:pt idx="517">
                  <c:v>0.630444444444444</c:v>
                </c:pt>
                <c:pt idx="518">
                  <c:v>0.706772222222222</c:v>
                </c:pt>
                <c:pt idx="519">
                  <c:v>0.773455555555555</c:v>
                </c:pt>
                <c:pt idx="520">
                  <c:v>0.8322</c:v>
                </c:pt>
                <c:pt idx="521">
                  <c:v>0.895227777777778</c:v>
                </c:pt>
                <c:pt idx="522">
                  <c:v>0.951688888888889</c:v>
                </c:pt>
                <c:pt idx="523">
                  <c:v>1.01128888888889</c:v>
                </c:pt>
                <c:pt idx="524">
                  <c:v>1.068283333333333</c:v>
                </c:pt>
                <c:pt idx="525">
                  <c:v>1.123033333333333</c:v>
                </c:pt>
                <c:pt idx="526">
                  <c:v>1.161244444444445</c:v>
                </c:pt>
                <c:pt idx="527">
                  <c:v>1.198344444444444</c:v>
                </c:pt>
                <c:pt idx="528">
                  <c:v>1.228955555555556</c:v>
                </c:pt>
                <c:pt idx="529">
                  <c:v>1.24985</c:v>
                </c:pt>
                <c:pt idx="530">
                  <c:v>1.266583333333333</c:v>
                </c:pt>
                <c:pt idx="531">
                  <c:v>1.272827777777778</c:v>
                </c:pt>
                <c:pt idx="532">
                  <c:v>1.271605555555555</c:v>
                </c:pt>
                <c:pt idx="533">
                  <c:v>1.256816666666666</c:v>
                </c:pt>
                <c:pt idx="534">
                  <c:v>1.248438888888889</c:v>
                </c:pt>
                <c:pt idx="535">
                  <c:v>1.231438888888889</c:v>
                </c:pt>
                <c:pt idx="536">
                  <c:v>1.2259</c:v>
                </c:pt>
                <c:pt idx="537">
                  <c:v>1.217044444444445</c:v>
                </c:pt>
                <c:pt idx="538">
                  <c:v>1.197116666666667</c:v>
                </c:pt>
                <c:pt idx="539">
                  <c:v>1.179877777777778</c:v>
                </c:pt>
                <c:pt idx="540">
                  <c:v>1.163561111111111</c:v>
                </c:pt>
                <c:pt idx="541">
                  <c:v>1.144383333333333</c:v>
                </c:pt>
                <c:pt idx="542">
                  <c:v>1.124183333333334</c:v>
                </c:pt>
                <c:pt idx="543">
                  <c:v>1.1109</c:v>
                </c:pt>
                <c:pt idx="544">
                  <c:v>1.114327777777778</c:v>
                </c:pt>
                <c:pt idx="545">
                  <c:v>1.124927777777778</c:v>
                </c:pt>
                <c:pt idx="546">
                  <c:v>1.138677777777778</c:v>
                </c:pt>
                <c:pt idx="547">
                  <c:v>1.146111111111111</c:v>
                </c:pt>
                <c:pt idx="548">
                  <c:v>1.144816666666666</c:v>
                </c:pt>
                <c:pt idx="549">
                  <c:v>1.136983333333333</c:v>
                </c:pt>
                <c:pt idx="550">
                  <c:v>1.139038888888889</c:v>
                </c:pt>
                <c:pt idx="551">
                  <c:v>1.133261111111111</c:v>
                </c:pt>
                <c:pt idx="552">
                  <c:v>1.131605555555556</c:v>
                </c:pt>
                <c:pt idx="553">
                  <c:v>1.121583333333333</c:v>
                </c:pt>
                <c:pt idx="554">
                  <c:v>1.111172222222222</c:v>
                </c:pt>
                <c:pt idx="555">
                  <c:v>1.108944444444444</c:v>
                </c:pt>
                <c:pt idx="556">
                  <c:v>1.106094444444444</c:v>
                </c:pt>
                <c:pt idx="557">
                  <c:v>1.112794444444444</c:v>
                </c:pt>
                <c:pt idx="558">
                  <c:v>1.109622222222222</c:v>
                </c:pt>
                <c:pt idx="559">
                  <c:v>1.107744444444444</c:v>
                </c:pt>
                <c:pt idx="560">
                  <c:v>1.1001</c:v>
                </c:pt>
                <c:pt idx="561">
                  <c:v>1.10045</c:v>
                </c:pt>
                <c:pt idx="562">
                  <c:v>1.096888888888889</c:v>
                </c:pt>
                <c:pt idx="563">
                  <c:v>1.093016666666667</c:v>
                </c:pt>
                <c:pt idx="564">
                  <c:v>1.106766666666667</c:v>
                </c:pt>
                <c:pt idx="565">
                  <c:v>1.095611111111111</c:v>
                </c:pt>
                <c:pt idx="566">
                  <c:v>1.092705555555555</c:v>
                </c:pt>
                <c:pt idx="567">
                  <c:v>1.099855555555556</c:v>
                </c:pt>
                <c:pt idx="568">
                  <c:v>1.114955555555556</c:v>
                </c:pt>
                <c:pt idx="569">
                  <c:v>1.144322222222222</c:v>
                </c:pt>
                <c:pt idx="570">
                  <c:v>1.172</c:v>
                </c:pt>
                <c:pt idx="571">
                  <c:v>1.199755555555556</c:v>
                </c:pt>
                <c:pt idx="572">
                  <c:v>1.235177777777778</c:v>
                </c:pt>
                <c:pt idx="573">
                  <c:v>1.278477777777778</c:v>
                </c:pt>
                <c:pt idx="574">
                  <c:v>1.332522222222222</c:v>
                </c:pt>
                <c:pt idx="575">
                  <c:v>1.394322222222222</c:v>
                </c:pt>
                <c:pt idx="576">
                  <c:v>1.452816666666667</c:v>
                </c:pt>
                <c:pt idx="577">
                  <c:v>1.499361111111111</c:v>
                </c:pt>
                <c:pt idx="578">
                  <c:v>1.5369</c:v>
                </c:pt>
                <c:pt idx="579">
                  <c:v>1.571666666666667</c:v>
                </c:pt>
                <c:pt idx="580">
                  <c:v>1.6082</c:v>
                </c:pt>
                <c:pt idx="581">
                  <c:v>1.641522222222222</c:v>
                </c:pt>
                <c:pt idx="582">
                  <c:v>1.692794444444444</c:v>
                </c:pt>
                <c:pt idx="583">
                  <c:v>1.744027777777778</c:v>
                </c:pt>
                <c:pt idx="584">
                  <c:v>1.791394444444444</c:v>
                </c:pt>
                <c:pt idx="585">
                  <c:v>1.852883333333333</c:v>
                </c:pt>
                <c:pt idx="586">
                  <c:v>1.902205555555555</c:v>
                </c:pt>
                <c:pt idx="587">
                  <c:v>1.940444444444445</c:v>
                </c:pt>
                <c:pt idx="588">
                  <c:v>1.969</c:v>
                </c:pt>
                <c:pt idx="589">
                  <c:v>1.998316666666667</c:v>
                </c:pt>
                <c:pt idx="590">
                  <c:v>2.030655555555556</c:v>
                </c:pt>
                <c:pt idx="591">
                  <c:v>2.064272222222222</c:v>
                </c:pt>
                <c:pt idx="592">
                  <c:v>2.089833333333333</c:v>
                </c:pt>
                <c:pt idx="593">
                  <c:v>2.115155555555555</c:v>
                </c:pt>
                <c:pt idx="594">
                  <c:v>2.143577777777777</c:v>
                </c:pt>
                <c:pt idx="595">
                  <c:v>2.174377777777777</c:v>
                </c:pt>
                <c:pt idx="596">
                  <c:v>2.218088888888889</c:v>
                </c:pt>
                <c:pt idx="597">
                  <c:v>2.264083333333334</c:v>
                </c:pt>
                <c:pt idx="598">
                  <c:v>2.297066666666667</c:v>
                </c:pt>
                <c:pt idx="599">
                  <c:v>2.323277777777777</c:v>
                </c:pt>
                <c:pt idx="600">
                  <c:v>2.329033333333333</c:v>
                </c:pt>
                <c:pt idx="601">
                  <c:v>2.336127777777778</c:v>
                </c:pt>
                <c:pt idx="602">
                  <c:v>2.329972222222222</c:v>
                </c:pt>
                <c:pt idx="603">
                  <c:v>2.304661111111111</c:v>
                </c:pt>
                <c:pt idx="604">
                  <c:v>2.281494444444445</c:v>
                </c:pt>
                <c:pt idx="605">
                  <c:v>2.252033333333333</c:v>
                </c:pt>
                <c:pt idx="606">
                  <c:v>2.227288888888889</c:v>
                </c:pt>
                <c:pt idx="607">
                  <c:v>2.202244444444444</c:v>
                </c:pt>
                <c:pt idx="608">
                  <c:v>2.16735</c:v>
                </c:pt>
                <c:pt idx="609">
                  <c:v>2.133872222222222</c:v>
                </c:pt>
                <c:pt idx="610">
                  <c:v>2.104122222222222</c:v>
                </c:pt>
                <c:pt idx="611">
                  <c:v>2.0906</c:v>
                </c:pt>
                <c:pt idx="612">
                  <c:v>2.088244444444444</c:v>
                </c:pt>
                <c:pt idx="613">
                  <c:v>2.112877777777777</c:v>
                </c:pt>
                <c:pt idx="614">
                  <c:v>2.146255555555555</c:v>
                </c:pt>
                <c:pt idx="615">
                  <c:v>2.1847</c:v>
                </c:pt>
                <c:pt idx="616">
                  <c:v>2.2293</c:v>
                </c:pt>
                <c:pt idx="617">
                  <c:v>2.279616666666667</c:v>
                </c:pt>
                <c:pt idx="618">
                  <c:v>2.317533333333334</c:v>
                </c:pt>
                <c:pt idx="619">
                  <c:v>2.3463</c:v>
                </c:pt>
                <c:pt idx="620">
                  <c:v>2.370155555555556</c:v>
                </c:pt>
                <c:pt idx="621">
                  <c:v>2.383322222222222</c:v>
                </c:pt>
                <c:pt idx="622">
                  <c:v>2.392233333333333</c:v>
                </c:pt>
                <c:pt idx="623">
                  <c:v>2.39573888888889</c:v>
                </c:pt>
                <c:pt idx="624">
                  <c:v>2.39765</c:v>
                </c:pt>
                <c:pt idx="625">
                  <c:v>2.393516666666667</c:v>
                </c:pt>
                <c:pt idx="626">
                  <c:v>2.387333333333333</c:v>
                </c:pt>
                <c:pt idx="627">
                  <c:v>2.390161111111111</c:v>
                </c:pt>
                <c:pt idx="628">
                  <c:v>2.393844444444445</c:v>
                </c:pt>
                <c:pt idx="629">
                  <c:v>2.396855555555556</c:v>
                </c:pt>
                <c:pt idx="630">
                  <c:v>2.396255555555556</c:v>
                </c:pt>
                <c:pt idx="631">
                  <c:v>2.388572222222222</c:v>
                </c:pt>
                <c:pt idx="632">
                  <c:v>2.372783333333333</c:v>
                </c:pt>
                <c:pt idx="633">
                  <c:v>2.350727777777777</c:v>
                </c:pt>
                <c:pt idx="634">
                  <c:v>2.325194444444444</c:v>
                </c:pt>
                <c:pt idx="635">
                  <c:v>2.307133333333334</c:v>
                </c:pt>
                <c:pt idx="636">
                  <c:v>2.290377777777777</c:v>
                </c:pt>
                <c:pt idx="637">
                  <c:v>2.274755555555556</c:v>
                </c:pt>
                <c:pt idx="638">
                  <c:v>2.259422222222222</c:v>
                </c:pt>
                <c:pt idx="639">
                  <c:v>2.253416666666667</c:v>
                </c:pt>
                <c:pt idx="640">
                  <c:v>2.25005</c:v>
                </c:pt>
                <c:pt idx="641">
                  <c:v>2.255727777777777</c:v>
                </c:pt>
                <c:pt idx="642">
                  <c:v>2.264772222222222</c:v>
                </c:pt>
                <c:pt idx="643">
                  <c:v>2.280805555555556</c:v>
                </c:pt>
                <c:pt idx="644">
                  <c:v>2.293516666666666</c:v>
                </c:pt>
                <c:pt idx="645">
                  <c:v>2.317944444444445</c:v>
                </c:pt>
                <c:pt idx="646">
                  <c:v>2.35065</c:v>
                </c:pt>
                <c:pt idx="647">
                  <c:v>2.403522222222222</c:v>
                </c:pt>
                <c:pt idx="648">
                  <c:v>2.4718</c:v>
                </c:pt>
                <c:pt idx="649">
                  <c:v>2.541516666666666</c:v>
                </c:pt>
                <c:pt idx="650">
                  <c:v>2.606755555555555</c:v>
                </c:pt>
                <c:pt idx="651">
                  <c:v>2.669283333333333</c:v>
                </c:pt>
                <c:pt idx="652">
                  <c:v>2.723455555555555</c:v>
                </c:pt>
                <c:pt idx="653">
                  <c:v>2.762772222222222</c:v>
                </c:pt>
                <c:pt idx="654">
                  <c:v>2.792555555555555</c:v>
                </c:pt>
                <c:pt idx="655">
                  <c:v>2.820211111111111</c:v>
                </c:pt>
                <c:pt idx="656">
                  <c:v>2.843105555555556</c:v>
                </c:pt>
                <c:pt idx="657">
                  <c:v>2.867477777777777</c:v>
                </c:pt>
                <c:pt idx="658">
                  <c:v>2.868938888888889</c:v>
                </c:pt>
                <c:pt idx="659">
                  <c:v>2.865027777777777</c:v>
                </c:pt>
                <c:pt idx="660">
                  <c:v>2.8519</c:v>
                </c:pt>
                <c:pt idx="661">
                  <c:v>2.846638888888888</c:v>
                </c:pt>
                <c:pt idx="662">
                  <c:v>2.834844444444445</c:v>
                </c:pt>
                <c:pt idx="663">
                  <c:v>2.824333333333333</c:v>
                </c:pt>
                <c:pt idx="664">
                  <c:v>2.805633333333334</c:v>
                </c:pt>
                <c:pt idx="665">
                  <c:v>2.782261111111111</c:v>
                </c:pt>
                <c:pt idx="666">
                  <c:v>2.763450000000001</c:v>
                </c:pt>
                <c:pt idx="667">
                  <c:v>2.750322222222222</c:v>
                </c:pt>
                <c:pt idx="668">
                  <c:v>2.742927777777777</c:v>
                </c:pt>
                <c:pt idx="669">
                  <c:v>2.728438888888889</c:v>
                </c:pt>
                <c:pt idx="670">
                  <c:v>2.703933333333333</c:v>
                </c:pt>
                <c:pt idx="671">
                  <c:v>2.678444444444445</c:v>
                </c:pt>
                <c:pt idx="672">
                  <c:v>2.656377777777778</c:v>
                </c:pt>
                <c:pt idx="673">
                  <c:v>2.641211111111111</c:v>
                </c:pt>
                <c:pt idx="674">
                  <c:v>2.630372222222222</c:v>
                </c:pt>
                <c:pt idx="675">
                  <c:v>2.610166666666666</c:v>
                </c:pt>
                <c:pt idx="676">
                  <c:v>2.585838888888889</c:v>
                </c:pt>
                <c:pt idx="677">
                  <c:v>2.549316666666667</c:v>
                </c:pt>
                <c:pt idx="678">
                  <c:v>2.512972222222222</c:v>
                </c:pt>
                <c:pt idx="679">
                  <c:v>2.481222222222222</c:v>
                </c:pt>
                <c:pt idx="680">
                  <c:v>2.446061111111111</c:v>
                </c:pt>
                <c:pt idx="681">
                  <c:v>2.411516666666667</c:v>
                </c:pt>
                <c:pt idx="682">
                  <c:v>2.375927777777777</c:v>
                </c:pt>
                <c:pt idx="683">
                  <c:v>2.342755555555555</c:v>
                </c:pt>
                <c:pt idx="684">
                  <c:v>2.323</c:v>
                </c:pt>
                <c:pt idx="685">
                  <c:v>2.303077777777777</c:v>
                </c:pt>
                <c:pt idx="686">
                  <c:v>2.291477777777777</c:v>
                </c:pt>
                <c:pt idx="687">
                  <c:v>2.283505555555555</c:v>
                </c:pt>
                <c:pt idx="688">
                  <c:v>2.282522222222222</c:v>
                </c:pt>
                <c:pt idx="689">
                  <c:v>2.270322222222222</c:v>
                </c:pt>
                <c:pt idx="690">
                  <c:v>2.275277777777778</c:v>
                </c:pt>
                <c:pt idx="691">
                  <c:v>2.269899999999999</c:v>
                </c:pt>
                <c:pt idx="692">
                  <c:v>2.264572222222222</c:v>
                </c:pt>
                <c:pt idx="693">
                  <c:v>2.251494444444444</c:v>
                </c:pt>
                <c:pt idx="694">
                  <c:v>2.231872222222222</c:v>
                </c:pt>
                <c:pt idx="695">
                  <c:v>2.206988888888889</c:v>
                </c:pt>
                <c:pt idx="696">
                  <c:v>2.1908</c:v>
                </c:pt>
                <c:pt idx="697">
                  <c:v>2.162611111111111</c:v>
                </c:pt>
                <c:pt idx="698">
                  <c:v>2.134716666666666</c:v>
                </c:pt>
                <c:pt idx="699">
                  <c:v>2.106494444444444</c:v>
                </c:pt>
                <c:pt idx="700">
                  <c:v>2.069188888888889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fz!$A$83</c:f>
              <c:strCache>
                <c:ptCount val="1"/>
                <c:pt idx="0">
                  <c:v>Semantic</c:v>
                </c:pt>
              </c:strCache>
            </c:strRef>
          </c:tx>
          <c:marker>
            <c:symbol val="none"/>
          </c:marker>
          <c:val>
            <c:numRef>
              <c:f>fz!$B$83:$AAA$83</c:f>
              <c:numCache>
                <c:formatCode>General</c:formatCode>
                <c:ptCount val="702"/>
                <c:pt idx="0">
                  <c:v>-0.383877777777778</c:v>
                </c:pt>
                <c:pt idx="1">
                  <c:v>-0.353805555555556</c:v>
                </c:pt>
                <c:pt idx="2">
                  <c:v>-0.343127777777778</c:v>
                </c:pt>
                <c:pt idx="3">
                  <c:v>-0.312566666666667</c:v>
                </c:pt>
                <c:pt idx="4">
                  <c:v>-0.273177777777778</c:v>
                </c:pt>
                <c:pt idx="5">
                  <c:v>-0.239427777777778</c:v>
                </c:pt>
                <c:pt idx="6">
                  <c:v>-0.223277777777778</c:v>
                </c:pt>
                <c:pt idx="7">
                  <c:v>-0.221972222222222</c:v>
                </c:pt>
                <c:pt idx="8">
                  <c:v>-0.215933333333333</c:v>
                </c:pt>
                <c:pt idx="9">
                  <c:v>-0.202166666666667</c:v>
                </c:pt>
                <c:pt idx="10">
                  <c:v>-0.182533333333333</c:v>
                </c:pt>
                <c:pt idx="11">
                  <c:v>-0.140316666666667</c:v>
                </c:pt>
                <c:pt idx="12">
                  <c:v>-0.0929444444444443</c:v>
                </c:pt>
                <c:pt idx="13">
                  <c:v>-0.0475722222222223</c:v>
                </c:pt>
                <c:pt idx="14">
                  <c:v>-0.00173888888888888</c:v>
                </c:pt>
                <c:pt idx="15">
                  <c:v>0.0520277777777778</c:v>
                </c:pt>
                <c:pt idx="16">
                  <c:v>0.118177777777778</c:v>
                </c:pt>
                <c:pt idx="17">
                  <c:v>0.160183333333333</c:v>
                </c:pt>
                <c:pt idx="18">
                  <c:v>0.180072222222222</c:v>
                </c:pt>
                <c:pt idx="19">
                  <c:v>0.173738888888889</c:v>
                </c:pt>
                <c:pt idx="20">
                  <c:v>0.169338888888889</c:v>
                </c:pt>
                <c:pt idx="21">
                  <c:v>0.1675</c:v>
                </c:pt>
                <c:pt idx="22">
                  <c:v>0.16815</c:v>
                </c:pt>
                <c:pt idx="23">
                  <c:v>0.175888888888889</c:v>
                </c:pt>
                <c:pt idx="24">
                  <c:v>0.154433333333333</c:v>
                </c:pt>
                <c:pt idx="25">
                  <c:v>0.115516666666667</c:v>
                </c:pt>
                <c:pt idx="26">
                  <c:v>0.043361111111111</c:v>
                </c:pt>
                <c:pt idx="27">
                  <c:v>-0.0462444444444445</c:v>
                </c:pt>
                <c:pt idx="28">
                  <c:v>-0.147827777777778</c:v>
                </c:pt>
                <c:pt idx="29">
                  <c:v>-0.243077777777778</c:v>
                </c:pt>
                <c:pt idx="30">
                  <c:v>-0.343072222222222</c:v>
                </c:pt>
                <c:pt idx="31">
                  <c:v>-0.423738888888889</c:v>
                </c:pt>
                <c:pt idx="32">
                  <c:v>-0.513938888888889</c:v>
                </c:pt>
                <c:pt idx="33">
                  <c:v>-0.604883333333333</c:v>
                </c:pt>
                <c:pt idx="34">
                  <c:v>-0.691838888888889</c:v>
                </c:pt>
                <c:pt idx="35">
                  <c:v>-0.766411111111111</c:v>
                </c:pt>
                <c:pt idx="36">
                  <c:v>-0.831861111111111</c:v>
                </c:pt>
                <c:pt idx="37">
                  <c:v>-0.902405555555555</c:v>
                </c:pt>
                <c:pt idx="38">
                  <c:v>-0.945761111111111</c:v>
                </c:pt>
                <c:pt idx="39">
                  <c:v>-0.970105555555556</c:v>
                </c:pt>
                <c:pt idx="40">
                  <c:v>-0.958172222222222</c:v>
                </c:pt>
                <c:pt idx="41">
                  <c:v>-0.916766666666667</c:v>
                </c:pt>
                <c:pt idx="42">
                  <c:v>-0.872744444444444</c:v>
                </c:pt>
                <c:pt idx="43">
                  <c:v>-0.830394444444444</c:v>
                </c:pt>
                <c:pt idx="44">
                  <c:v>-0.773961111111111</c:v>
                </c:pt>
                <c:pt idx="45">
                  <c:v>-0.693961111111111</c:v>
                </c:pt>
                <c:pt idx="46">
                  <c:v>-0.612083333333333</c:v>
                </c:pt>
                <c:pt idx="47">
                  <c:v>-0.532622222222222</c:v>
                </c:pt>
                <c:pt idx="48">
                  <c:v>-0.455611111111111</c:v>
                </c:pt>
                <c:pt idx="49">
                  <c:v>-0.385766666666667</c:v>
                </c:pt>
                <c:pt idx="50">
                  <c:v>-0.306638888888889</c:v>
                </c:pt>
                <c:pt idx="51">
                  <c:v>-0.226044444444444</c:v>
                </c:pt>
                <c:pt idx="52">
                  <c:v>-0.144777777777778</c:v>
                </c:pt>
                <c:pt idx="53">
                  <c:v>-0.0901611111111111</c:v>
                </c:pt>
                <c:pt idx="54">
                  <c:v>-0.0342722222222222</c:v>
                </c:pt>
                <c:pt idx="55">
                  <c:v>-0.0059222222222222</c:v>
                </c:pt>
                <c:pt idx="56">
                  <c:v>0.0133722222222222</c:v>
                </c:pt>
                <c:pt idx="57">
                  <c:v>0.0312555555555556</c:v>
                </c:pt>
                <c:pt idx="58">
                  <c:v>0.0255055555555556</c:v>
                </c:pt>
                <c:pt idx="59">
                  <c:v>0.0172944444444445</c:v>
                </c:pt>
                <c:pt idx="60">
                  <c:v>-0.000205555555555521</c:v>
                </c:pt>
                <c:pt idx="61">
                  <c:v>-0.0201722222222222</c:v>
                </c:pt>
                <c:pt idx="62">
                  <c:v>-0.0301333333333333</c:v>
                </c:pt>
                <c:pt idx="63">
                  <c:v>-0.0481888888888889</c:v>
                </c:pt>
                <c:pt idx="64">
                  <c:v>-0.0470277777777778</c:v>
                </c:pt>
                <c:pt idx="65">
                  <c:v>-0.0438055555555556</c:v>
                </c:pt>
                <c:pt idx="66">
                  <c:v>-0.04065</c:v>
                </c:pt>
                <c:pt idx="67">
                  <c:v>-0.0641777777777778</c:v>
                </c:pt>
                <c:pt idx="68">
                  <c:v>-0.0792111111111111</c:v>
                </c:pt>
                <c:pt idx="69">
                  <c:v>-0.0889833333333333</c:v>
                </c:pt>
                <c:pt idx="70">
                  <c:v>-0.06795</c:v>
                </c:pt>
                <c:pt idx="71">
                  <c:v>-0.0387944444444444</c:v>
                </c:pt>
                <c:pt idx="72">
                  <c:v>-0.0114277777777778</c:v>
                </c:pt>
                <c:pt idx="73">
                  <c:v>0.0200388888888889</c:v>
                </c:pt>
                <c:pt idx="74">
                  <c:v>0.0528</c:v>
                </c:pt>
                <c:pt idx="75">
                  <c:v>0.0849833333333333</c:v>
                </c:pt>
                <c:pt idx="76">
                  <c:v>0.0956666666666666</c:v>
                </c:pt>
                <c:pt idx="77">
                  <c:v>0.102111111111111</c:v>
                </c:pt>
                <c:pt idx="78">
                  <c:v>0.116027777777778</c:v>
                </c:pt>
                <c:pt idx="79">
                  <c:v>0.120838888888889</c:v>
                </c:pt>
                <c:pt idx="80">
                  <c:v>0.130877777777778</c:v>
                </c:pt>
                <c:pt idx="81">
                  <c:v>0.138627777777778</c:v>
                </c:pt>
                <c:pt idx="82">
                  <c:v>0.125622222222222</c:v>
                </c:pt>
                <c:pt idx="83">
                  <c:v>0.106844444444444</c:v>
                </c:pt>
                <c:pt idx="84">
                  <c:v>0.0853722222222222</c:v>
                </c:pt>
                <c:pt idx="85">
                  <c:v>0.0557111111111111</c:v>
                </c:pt>
                <c:pt idx="86">
                  <c:v>0.0292</c:v>
                </c:pt>
                <c:pt idx="87">
                  <c:v>-0.0152333333333333</c:v>
                </c:pt>
                <c:pt idx="88">
                  <c:v>-0.0656166666666667</c:v>
                </c:pt>
                <c:pt idx="89">
                  <c:v>-0.1228</c:v>
                </c:pt>
                <c:pt idx="90">
                  <c:v>-0.196022222222222</c:v>
                </c:pt>
                <c:pt idx="91">
                  <c:v>-0.290872222222222</c:v>
                </c:pt>
                <c:pt idx="92">
                  <c:v>-0.395866666666667</c:v>
                </c:pt>
                <c:pt idx="93">
                  <c:v>-0.497977777777778</c:v>
                </c:pt>
                <c:pt idx="94">
                  <c:v>-0.594794444444444</c:v>
                </c:pt>
                <c:pt idx="95">
                  <c:v>-0.701394444444444</c:v>
                </c:pt>
                <c:pt idx="96">
                  <c:v>-0.788455555555556</c:v>
                </c:pt>
                <c:pt idx="97">
                  <c:v>-0.88205</c:v>
                </c:pt>
                <c:pt idx="98">
                  <c:v>-0.952938888888889</c:v>
                </c:pt>
                <c:pt idx="99">
                  <c:v>-1.019488888888889</c:v>
                </c:pt>
                <c:pt idx="100">
                  <c:v>-1.079422222222222</c:v>
                </c:pt>
                <c:pt idx="101">
                  <c:v>-1.139127777777778</c:v>
                </c:pt>
                <c:pt idx="102">
                  <c:v>-1.1902</c:v>
                </c:pt>
                <c:pt idx="103">
                  <c:v>-1.251227777777778</c:v>
                </c:pt>
                <c:pt idx="104">
                  <c:v>-1.30575</c:v>
                </c:pt>
                <c:pt idx="105">
                  <c:v>-1.343594444444444</c:v>
                </c:pt>
                <c:pt idx="106">
                  <c:v>-1.376694444444444</c:v>
                </c:pt>
                <c:pt idx="107">
                  <c:v>-1.413661111111111</c:v>
                </c:pt>
                <c:pt idx="108">
                  <c:v>-1.455922222222222</c:v>
                </c:pt>
                <c:pt idx="109">
                  <c:v>-1.403577777777778</c:v>
                </c:pt>
                <c:pt idx="110">
                  <c:v>-1.452322222222222</c:v>
                </c:pt>
                <c:pt idx="111">
                  <c:v>-1.512977777777778</c:v>
                </c:pt>
                <c:pt idx="112">
                  <c:v>-1.573127777777778</c:v>
                </c:pt>
                <c:pt idx="113">
                  <c:v>-1.618772222222222</c:v>
                </c:pt>
                <c:pt idx="114">
                  <c:v>-1.658238888888889</c:v>
                </c:pt>
                <c:pt idx="115">
                  <c:v>-1.698094444444444</c:v>
                </c:pt>
                <c:pt idx="116">
                  <c:v>-1.7345</c:v>
                </c:pt>
                <c:pt idx="117">
                  <c:v>-1.754538888888889</c:v>
                </c:pt>
                <c:pt idx="118">
                  <c:v>-1.769655555555555</c:v>
                </c:pt>
                <c:pt idx="119">
                  <c:v>-1.768616666666666</c:v>
                </c:pt>
                <c:pt idx="120">
                  <c:v>-1.769061111111111</c:v>
                </c:pt>
                <c:pt idx="121">
                  <c:v>-1.763294444444445</c:v>
                </c:pt>
                <c:pt idx="122">
                  <c:v>-1.731755555555555</c:v>
                </c:pt>
                <c:pt idx="123">
                  <c:v>-1.679577777777778</c:v>
                </c:pt>
                <c:pt idx="124">
                  <c:v>-1.618355555555555</c:v>
                </c:pt>
                <c:pt idx="125">
                  <c:v>-1.558694444444444</c:v>
                </c:pt>
                <c:pt idx="126">
                  <c:v>-1.495933333333333</c:v>
                </c:pt>
                <c:pt idx="127">
                  <c:v>-1.430661111111111</c:v>
                </c:pt>
                <c:pt idx="128">
                  <c:v>-1.340477777777778</c:v>
                </c:pt>
                <c:pt idx="129">
                  <c:v>-1.234222222222222</c:v>
                </c:pt>
                <c:pt idx="130">
                  <c:v>-1.10955</c:v>
                </c:pt>
                <c:pt idx="131">
                  <c:v>-0.981161111111111</c:v>
                </c:pt>
                <c:pt idx="132">
                  <c:v>-0.84475</c:v>
                </c:pt>
                <c:pt idx="133">
                  <c:v>-0.693566666666667</c:v>
                </c:pt>
                <c:pt idx="134">
                  <c:v>-0.552705555555556</c:v>
                </c:pt>
                <c:pt idx="135">
                  <c:v>-0.410088888888889</c:v>
                </c:pt>
                <c:pt idx="136">
                  <c:v>-0.2842</c:v>
                </c:pt>
                <c:pt idx="137">
                  <c:v>-0.158327777777778</c:v>
                </c:pt>
                <c:pt idx="138">
                  <c:v>-0.0496444444444444</c:v>
                </c:pt>
                <c:pt idx="139">
                  <c:v>0.0467888888888887</c:v>
                </c:pt>
                <c:pt idx="140">
                  <c:v>0.113772222222222</c:v>
                </c:pt>
                <c:pt idx="141">
                  <c:v>0.163761111111111</c:v>
                </c:pt>
                <c:pt idx="142">
                  <c:v>0.186533333333334</c:v>
                </c:pt>
                <c:pt idx="143">
                  <c:v>0.2052</c:v>
                </c:pt>
                <c:pt idx="144">
                  <c:v>0.232383333333333</c:v>
                </c:pt>
                <c:pt idx="145">
                  <c:v>0.249211111111111</c:v>
                </c:pt>
                <c:pt idx="146">
                  <c:v>0.288288888888889</c:v>
                </c:pt>
                <c:pt idx="147">
                  <c:v>0.336933333333333</c:v>
                </c:pt>
                <c:pt idx="148">
                  <c:v>0.396944444444444</c:v>
                </c:pt>
                <c:pt idx="149">
                  <c:v>0.455738888888889</c:v>
                </c:pt>
                <c:pt idx="150">
                  <c:v>0.517616666666667</c:v>
                </c:pt>
                <c:pt idx="151">
                  <c:v>0.575083333333333</c:v>
                </c:pt>
                <c:pt idx="152">
                  <c:v>0.626394444444445</c:v>
                </c:pt>
                <c:pt idx="153">
                  <c:v>0.664677777777778</c:v>
                </c:pt>
                <c:pt idx="154">
                  <c:v>0.67495</c:v>
                </c:pt>
                <c:pt idx="155">
                  <c:v>0.663233333333333</c:v>
                </c:pt>
                <c:pt idx="156">
                  <c:v>0.668583333333333</c:v>
                </c:pt>
                <c:pt idx="157">
                  <c:v>0.684444444444444</c:v>
                </c:pt>
                <c:pt idx="158">
                  <c:v>0.733388888888889</c:v>
                </c:pt>
                <c:pt idx="159">
                  <c:v>0.775566666666666</c:v>
                </c:pt>
                <c:pt idx="160">
                  <c:v>0.794494444444444</c:v>
                </c:pt>
                <c:pt idx="161">
                  <c:v>0.804477777777778</c:v>
                </c:pt>
                <c:pt idx="162">
                  <c:v>0.823711111111111</c:v>
                </c:pt>
                <c:pt idx="163">
                  <c:v>0.8452</c:v>
                </c:pt>
                <c:pt idx="164">
                  <c:v>0.87095</c:v>
                </c:pt>
                <c:pt idx="165">
                  <c:v>0.884961111111111</c:v>
                </c:pt>
                <c:pt idx="166">
                  <c:v>0.893988888888889</c:v>
                </c:pt>
                <c:pt idx="167">
                  <c:v>0.901738888888889</c:v>
                </c:pt>
                <c:pt idx="168">
                  <c:v>0.931777777777778</c:v>
                </c:pt>
                <c:pt idx="169">
                  <c:v>0.969144444444444</c:v>
                </c:pt>
                <c:pt idx="170">
                  <c:v>1.02273888888889</c:v>
                </c:pt>
                <c:pt idx="171">
                  <c:v>1.099833333333333</c:v>
                </c:pt>
                <c:pt idx="172">
                  <c:v>1.190205555555556</c:v>
                </c:pt>
                <c:pt idx="173">
                  <c:v>1.295911111111111</c:v>
                </c:pt>
                <c:pt idx="174">
                  <c:v>1.410611111111111</c:v>
                </c:pt>
                <c:pt idx="175">
                  <c:v>1.522055555555556</c:v>
                </c:pt>
                <c:pt idx="176">
                  <c:v>1.621933333333333</c:v>
                </c:pt>
                <c:pt idx="177">
                  <c:v>1.721022222222222</c:v>
                </c:pt>
                <c:pt idx="178">
                  <c:v>1.807472222222222</c:v>
                </c:pt>
                <c:pt idx="179">
                  <c:v>1.904055555555556</c:v>
                </c:pt>
                <c:pt idx="180">
                  <c:v>1.98165</c:v>
                </c:pt>
                <c:pt idx="181">
                  <c:v>2.045761111111112</c:v>
                </c:pt>
                <c:pt idx="182">
                  <c:v>2.100088888888889</c:v>
                </c:pt>
                <c:pt idx="183">
                  <c:v>2.153911111111111</c:v>
                </c:pt>
                <c:pt idx="184">
                  <c:v>2.2092</c:v>
                </c:pt>
                <c:pt idx="185">
                  <c:v>2.274155555555555</c:v>
                </c:pt>
                <c:pt idx="186">
                  <c:v>2.334461111111111</c:v>
                </c:pt>
                <c:pt idx="187">
                  <c:v>2.379516666666666</c:v>
                </c:pt>
                <c:pt idx="188">
                  <c:v>2.437766666666667</c:v>
                </c:pt>
                <c:pt idx="189">
                  <c:v>2.489811111111111</c:v>
                </c:pt>
                <c:pt idx="190">
                  <c:v>2.546677777777778</c:v>
                </c:pt>
                <c:pt idx="191">
                  <c:v>2.608177777777777</c:v>
                </c:pt>
                <c:pt idx="192">
                  <c:v>2.662233333333333</c:v>
                </c:pt>
                <c:pt idx="193">
                  <c:v>2.727861111111111</c:v>
                </c:pt>
                <c:pt idx="194">
                  <c:v>2.7983</c:v>
                </c:pt>
                <c:pt idx="195">
                  <c:v>2.882122222222222</c:v>
                </c:pt>
                <c:pt idx="196">
                  <c:v>2.981383333333333</c:v>
                </c:pt>
                <c:pt idx="197">
                  <c:v>3.060511111111111</c:v>
                </c:pt>
                <c:pt idx="198">
                  <c:v>3.136222222222222</c:v>
                </c:pt>
                <c:pt idx="199">
                  <c:v>3.186883333333334</c:v>
                </c:pt>
                <c:pt idx="200">
                  <c:v>3.221905555555555</c:v>
                </c:pt>
                <c:pt idx="201">
                  <c:v>3.233511111111111</c:v>
                </c:pt>
                <c:pt idx="202">
                  <c:v>3.216522222222222</c:v>
                </c:pt>
                <c:pt idx="203">
                  <c:v>3.175377777777778</c:v>
                </c:pt>
                <c:pt idx="204">
                  <c:v>3.142138888888889</c:v>
                </c:pt>
                <c:pt idx="205">
                  <c:v>3.105972222222222</c:v>
                </c:pt>
                <c:pt idx="206">
                  <c:v>3.104444444444445</c:v>
                </c:pt>
                <c:pt idx="207">
                  <c:v>3.090777777777777</c:v>
                </c:pt>
                <c:pt idx="208">
                  <c:v>3.087416666666667</c:v>
                </c:pt>
                <c:pt idx="209">
                  <c:v>3.115516666666666</c:v>
                </c:pt>
                <c:pt idx="210">
                  <c:v>3.153572222222222</c:v>
                </c:pt>
                <c:pt idx="211">
                  <c:v>3.190522222222222</c:v>
                </c:pt>
                <c:pt idx="212">
                  <c:v>3.238155555555556</c:v>
                </c:pt>
                <c:pt idx="213">
                  <c:v>3.285055555555556</c:v>
                </c:pt>
                <c:pt idx="214">
                  <c:v>3.327794444444445</c:v>
                </c:pt>
                <c:pt idx="215">
                  <c:v>3.377122222222222</c:v>
                </c:pt>
                <c:pt idx="216">
                  <c:v>3.418005555555555</c:v>
                </c:pt>
                <c:pt idx="217">
                  <c:v>3.448805555555555</c:v>
                </c:pt>
                <c:pt idx="218">
                  <c:v>3.467233333333333</c:v>
                </c:pt>
                <c:pt idx="219">
                  <c:v>3.486600000000001</c:v>
                </c:pt>
                <c:pt idx="220">
                  <c:v>3.515038888888888</c:v>
                </c:pt>
                <c:pt idx="221">
                  <c:v>3.534216666666667</c:v>
                </c:pt>
                <c:pt idx="222">
                  <c:v>3.568916666666667</c:v>
                </c:pt>
                <c:pt idx="223">
                  <c:v>3.592333333333334</c:v>
                </c:pt>
                <c:pt idx="224">
                  <c:v>3.603322222222222</c:v>
                </c:pt>
                <c:pt idx="225">
                  <c:v>3.603983333333334</c:v>
                </c:pt>
                <c:pt idx="226">
                  <c:v>3.588805555555556</c:v>
                </c:pt>
                <c:pt idx="227">
                  <c:v>3.576883333333333</c:v>
                </c:pt>
                <c:pt idx="228">
                  <c:v>3.564927777777777</c:v>
                </c:pt>
                <c:pt idx="229">
                  <c:v>3.573383333333333</c:v>
                </c:pt>
                <c:pt idx="230">
                  <c:v>3.595861111111111</c:v>
                </c:pt>
                <c:pt idx="231">
                  <c:v>3.638794444444445</c:v>
                </c:pt>
                <c:pt idx="232">
                  <c:v>3.679205555555556</c:v>
                </c:pt>
                <c:pt idx="233">
                  <c:v>3.719422222222223</c:v>
                </c:pt>
                <c:pt idx="234">
                  <c:v>3.771205555555555</c:v>
                </c:pt>
                <c:pt idx="235">
                  <c:v>3.836244444444445</c:v>
                </c:pt>
                <c:pt idx="236">
                  <c:v>3.926177777777777</c:v>
                </c:pt>
                <c:pt idx="237">
                  <c:v>4.022888888888889</c:v>
                </c:pt>
                <c:pt idx="238">
                  <c:v>4.11355</c:v>
                </c:pt>
                <c:pt idx="239">
                  <c:v>4.211027777777778</c:v>
                </c:pt>
                <c:pt idx="240">
                  <c:v>4.291811111111112</c:v>
                </c:pt>
                <c:pt idx="241">
                  <c:v>4.383616666666667</c:v>
                </c:pt>
                <c:pt idx="242">
                  <c:v>4.470827777777777</c:v>
                </c:pt>
                <c:pt idx="243">
                  <c:v>4.534583333333334</c:v>
                </c:pt>
                <c:pt idx="244">
                  <c:v>4.586244444444443</c:v>
                </c:pt>
                <c:pt idx="245">
                  <c:v>4.622233333333333</c:v>
                </c:pt>
                <c:pt idx="246">
                  <c:v>4.676016666666666</c:v>
                </c:pt>
                <c:pt idx="247">
                  <c:v>4.729277777777778</c:v>
                </c:pt>
                <c:pt idx="248">
                  <c:v>4.775144444444444</c:v>
                </c:pt>
                <c:pt idx="249">
                  <c:v>4.799733333333332</c:v>
                </c:pt>
                <c:pt idx="250">
                  <c:v>4.798283333333333</c:v>
                </c:pt>
                <c:pt idx="251">
                  <c:v>4.7908</c:v>
                </c:pt>
                <c:pt idx="252">
                  <c:v>4.77961111111111</c:v>
                </c:pt>
                <c:pt idx="253">
                  <c:v>4.78761111111111</c:v>
                </c:pt>
                <c:pt idx="254">
                  <c:v>4.812055555555555</c:v>
                </c:pt>
                <c:pt idx="255">
                  <c:v>4.822461111111112</c:v>
                </c:pt>
                <c:pt idx="256">
                  <c:v>4.8446</c:v>
                </c:pt>
                <c:pt idx="257">
                  <c:v>4.875633333333333</c:v>
                </c:pt>
                <c:pt idx="258">
                  <c:v>4.917683333333332</c:v>
                </c:pt>
                <c:pt idx="259">
                  <c:v>4.93878888888889</c:v>
                </c:pt>
                <c:pt idx="260">
                  <c:v>4.941094444444443</c:v>
                </c:pt>
                <c:pt idx="261">
                  <c:v>4.927677777777777</c:v>
                </c:pt>
                <c:pt idx="262">
                  <c:v>4.911572222222222</c:v>
                </c:pt>
                <c:pt idx="263">
                  <c:v>4.901266666666668</c:v>
                </c:pt>
                <c:pt idx="264">
                  <c:v>4.89886111111111</c:v>
                </c:pt>
                <c:pt idx="265">
                  <c:v>4.910655555555555</c:v>
                </c:pt>
                <c:pt idx="266">
                  <c:v>4.926605555555556</c:v>
                </c:pt>
                <c:pt idx="267">
                  <c:v>4.937311111111111</c:v>
                </c:pt>
                <c:pt idx="268">
                  <c:v>4.953572222222222</c:v>
                </c:pt>
                <c:pt idx="269">
                  <c:v>4.978872222222221</c:v>
                </c:pt>
                <c:pt idx="270">
                  <c:v>5.025855555555556</c:v>
                </c:pt>
                <c:pt idx="271">
                  <c:v>5.071</c:v>
                </c:pt>
                <c:pt idx="272">
                  <c:v>5.13676111111111</c:v>
                </c:pt>
                <c:pt idx="273">
                  <c:v>5.209533333333333</c:v>
                </c:pt>
                <c:pt idx="274">
                  <c:v>5.269672222222222</c:v>
                </c:pt>
                <c:pt idx="275">
                  <c:v>5.324844444444444</c:v>
                </c:pt>
                <c:pt idx="276">
                  <c:v>5.349588888888889</c:v>
                </c:pt>
                <c:pt idx="277">
                  <c:v>5.339638888888888</c:v>
                </c:pt>
                <c:pt idx="278">
                  <c:v>5.307361111111112</c:v>
                </c:pt>
                <c:pt idx="279">
                  <c:v>5.256505555555555</c:v>
                </c:pt>
                <c:pt idx="280">
                  <c:v>5.220727777777778</c:v>
                </c:pt>
                <c:pt idx="281">
                  <c:v>5.190344444444445</c:v>
                </c:pt>
                <c:pt idx="282">
                  <c:v>5.174316666666667</c:v>
                </c:pt>
                <c:pt idx="283">
                  <c:v>5.155866666666666</c:v>
                </c:pt>
                <c:pt idx="284">
                  <c:v>5.13253888888889</c:v>
                </c:pt>
                <c:pt idx="285">
                  <c:v>5.087133333333331</c:v>
                </c:pt>
                <c:pt idx="286">
                  <c:v>5.03102222222222</c:v>
                </c:pt>
                <c:pt idx="287">
                  <c:v>4.967777777777779</c:v>
                </c:pt>
                <c:pt idx="288">
                  <c:v>4.911938888888889</c:v>
                </c:pt>
                <c:pt idx="289">
                  <c:v>4.84116111111111</c:v>
                </c:pt>
                <c:pt idx="290">
                  <c:v>4.768044444444445</c:v>
                </c:pt>
                <c:pt idx="291">
                  <c:v>4.707050000000001</c:v>
                </c:pt>
                <c:pt idx="292">
                  <c:v>4.621472222222221</c:v>
                </c:pt>
                <c:pt idx="293">
                  <c:v>4.558177777777777</c:v>
                </c:pt>
                <c:pt idx="294">
                  <c:v>4.494672222222223</c:v>
                </c:pt>
                <c:pt idx="295">
                  <c:v>4.442550000000001</c:v>
                </c:pt>
                <c:pt idx="296">
                  <c:v>4.387699999999999</c:v>
                </c:pt>
                <c:pt idx="297">
                  <c:v>4.33528888888889</c:v>
                </c:pt>
                <c:pt idx="298">
                  <c:v>4.281216666666667</c:v>
                </c:pt>
                <c:pt idx="299">
                  <c:v>4.230772222222222</c:v>
                </c:pt>
                <c:pt idx="300">
                  <c:v>4.166594444444444</c:v>
                </c:pt>
                <c:pt idx="301">
                  <c:v>4.09935</c:v>
                </c:pt>
                <c:pt idx="302">
                  <c:v>4.012516666666667</c:v>
                </c:pt>
                <c:pt idx="303">
                  <c:v>3.925038888888889</c:v>
                </c:pt>
                <c:pt idx="304">
                  <c:v>3.819383333333333</c:v>
                </c:pt>
                <c:pt idx="305">
                  <c:v>3.727727777777777</c:v>
                </c:pt>
                <c:pt idx="306">
                  <c:v>3.643855555555556</c:v>
                </c:pt>
                <c:pt idx="307">
                  <c:v>3.546449999999999</c:v>
                </c:pt>
                <c:pt idx="308">
                  <c:v>3.400233333333333</c:v>
                </c:pt>
                <c:pt idx="309">
                  <c:v>3.29515</c:v>
                </c:pt>
                <c:pt idx="310">
                  <c:v>3.200933333333333</c:v>
                </c:pt>
                <c:pt idx="311">
                  <c:v>3.119844444444445</c:v>
                </c:pt>
                <c:pt idx="312">
                  <c:v>3.051455555555556</c:v>
                </c:pt>
                <c:pt idx="313">
                  <c:v>2.965783333333334</c:v>
                </c:pt>
                <c:pt idx="314">
                  <c:v>2.892211111111111</c:v>
                </c:pt>
                <c:pt idx="315">
                  <c:v>2.816022222222222</c:v>
                </c:pt>
                <c:pt idx="316">
                  <c:v>2.738211111111111</c:v>
                </c:pt>
                <c:pt idx="317">
                  <c:v>2.665516666666666</c:v>
                </c:pt>
                <c:pt idx="318">
                  <c:v>2.618966666666666</c:v>
                </c:pt>
                <c:pt idx="319">
                  <c:v>2.570211111111111</c:v>
                </c:pt>
                <c:pt idx="320">
                  <c:v>2.539094444444443</c:v>
                </c:pt>
                <c:pt idx="321">
                  <c:v>2.5237</c:v>
                </c:pt>
                <c:pt idx="322">
                  <c:v>2.503711111111111</c:v>
                </c:pt>
                <c:pt idx="323">
                  <c:v>2.512477777777778</c:v>
                </c:pt>
                <c:pt idx="324">
                  <c:v>2.513722222222222</c:v>
                </c:pt>
                <c:pt idx="325">
                  <c:v>2.533872222222223</c:v>
                </c:pt>
                <c:pt idx="326">
                  <c:v>2.54766111111111</c:v>
                </c:pt>
                <c:pt idx="327">
                  <c:v>2.570422222222222</c:v>
                </c:pt>
                <c:pt idx="328">
                  <c:v>2.578933333333334</c:v>
                </c:pt>
                <c:pt idx="329">
                  <c:v>2.576138888888889</c:v>
                </c:pt>
                <c:pt idx="330">
                  <c:v>2.596438888888889</c:v>
                </c:pt>
                <c:pt idx="331">
                  <c:v>2.597266666666666</c:v>
                </c:pt>
                <c:pt idx="332">
                  <c:v>2.599272222222222</c:v>
                </c:pt>
                <c:pt idx="333">
                  <c:v>2.571505555555555</c:v>
                </c:pt>
                <c:pt idx="334">
                  <c:v>2.520244444444444</c:v>
                </c:pt>
                <c:pt idx="335">
                  <c:v>2.465633333333333</c:v>
                </c:pt>
                <c:pt idx="336">
                  <c:v>2.406655555555555</c:v>
                </c:pt>
                <c:pt idx="337">
                  <c:v>2.342488888888889</c:v>
                </c:pt>
                <c:pt idx="338">
                  <c:v>2.283</c:v>
                </c:pt>
                <c:pt idx="339">
                  <c:v>2.233322222222222</c:v>
                </c:pt>
                <c:pt idx="340">
                  <c:v>2.188116666666666</c:v>
                </c:pt>
                <c:pt idx="341">
                  <c:v>2.147555555555555</c:v>
                </c:pt>
                <c:pt idx="342">
                  <c:v>2.118166666666667</c:v>
                </c:pt>
                <c:pt idx="343">
                  <c:v>2.096016666666666</c:v>
                </c:pt>
                <c:pt idx="344">
                  <c:v>2.069638888888889</c:v>
                </c:pt>
                <c:pt idx="345">
                  <c:v>2.035416666666667</c:v>
                </c:pt>
                <c:pt idx="346">
                  <c:v>2.001216666666666</c:v>
                </c:pt>
                <c:pt idx="347">
                  <c:v>1.983077777777778</c:v>
                </c:pt>
                <c:pt idx="348">
                  <c:v>1.968333333333333</c:v>
                </c:pt>
                <c:pt idx="349">
                  <c:v>1.950422222222222</c:v>
                </c:pt>
                <c:pt idx="350">
                  <c:v>1.94003888888889</c:v>
                </c:pt>
                <c:pt idx="351">
                  <c:v>1.936838888888889</c:v>
                </c:pt>
                <c:pt idx="352">
                  <c:v>1.937688888888889</c:v>
                </c:pt>
                <c:pt idx="353">
                  <c:v>1.949466666666666</c:v>
                </c:pt>
                <c:pt idx="354">
                  <c:v>1.950305555555555</c:v>
                </c:pt>
                <c:pt idx="355">
                  <c:v>1.947855555555556</c:v>
                </c:pt>
                <c:pt idx="356">
                  <c:v>1.933216666666667</c:v>
                </c:pt>
                <c:pt idx="357">
                  <c:v>1.895872222222222</c:v>
                </c:pt>
                <c:pt idx="358">
                  <c:v>1.854555555555555</c:v>
                </c:pt>
                <c:pt idx="359">
                  <c:v>1.822972222222222</c:v>
                </c:pt>
                <c:pt idx="360">
                  <c:v>1.807477777777778</c:v>
                </c:pt>
                <c:pt idx="361">
                  <c:v>1.803955555555556</c:v>
                </c:pt>
                <c:pt idx="362">
                  <c:v>1.816033333333333</c:v>
                </c:pt>
                <c:pt idx="363">
                  <c:v>1.8386</c:v>
                </c:pt>
                <c:pt idx="364">
                  <c:v>1.86976111111111</c:v>
                </c:pt>
                <c:pt idx="365">
                  <c:v>1.899888888888889</c:v>
                </c:pt>
                <c:pt idx="366">
                  <c:v>1.954783333333334</c:v>
                </c:pt>
                <c:pt idx="367">
                  <c:v>1.99875</c:v>
                </c:pt>
                <c:pt idx="368">
                  <c:v>2.028111111111111</c:v>
                </c:pt>
                <c:pt idx="369">
                  <c:v>2.049183333333333</c:v>
                </c:pt>
                <c:pt idx="370">
                  <c:v>2.051816666666667</c:v>
                </c:pt>
                <c:pt idx="371">
                  <c:v>2.052766666666666</c:v>
                </c:pt>
                <c:pt idx="372">
                  <c:v>2.050588888888889</c:v>
                </c:pt>
                <c:pt idx="373">
                  <c:v>2.059866666666666</c:v>
                </c:pt>
                <c:pt idx="374">
                  <c:v>2.065688888888889</c:v>
                </c:pt>
                <c:pt idx="375">
                  <c:v>2.080361111111111</c:v>
                </c:pt>
                <c:pt idx="376">
                  <c:v>2.074966666666667</c:v>
                </c:pt>
                <c:pt idx="377">
                  <c:v>2.051888888888889</c:v>
                </c:pt>
                <c:pt idx="378">
                  <c:v>2.026938888888889</c:v>
                </c:pt>
                <c:pt idx="379">
                  <c:v>2.010377777777778</c:v>
                </c:pt>
                <c:pt idx="380">
                  <c:v>1.994061111111111</c:v>
                </c:pt>
                <c:pt idx="381">
                  <c:v>1.95495</c:v>
                </c:pt>
                <c:pt idx="382">
                  <c:v>1.920222222222222</c:v>
                </c:pt>
                <c:pt idx="383">
                  <c:v>1.886505555555556</c:v>
                </c:pt>
                <c:pt idx="384">
                  <c:v>1.876272222222222</c:v>
                </c:pt>
                <c:pt idx="385">
                  <c:v>1.874705555555556</c:v>
                </c:pt>
                <c:pt idx="386">
                  <c:v>1.891322222222223</c:v>
                </c:pt>
                <c:pt idx="387">
                  <c:v>1.912972222222222</c:v>
                </c:pt>
                <c:pt idx="388">
                  <c:v>1.934955555555556</c:v>
                </c:pt>
                <c:pt idx="389">
                  <c:v>1.9493</c:v>
                </c:pt>
                <c:pt idx="390">
                  <c:v>1.972522222222222</c:v>
                </c:pt>
                <c:pt idx="391">
                  <c:v>1.978888888888889</c:v>
                </c:pt>
                <c:pt idx="392">
                  <c:v>1.979972222222222</c:v>
                </c:pt>
                <c:pt idx="393">
                  <c:v>1.977633333333333</c:v>
                </c:pt>
                <c:pt idx="394">
                  <c:v>1.967411111111111</c:v>
                </c:pt>
                <c:pt idx="395">
                  <c:v>1.95995</c:v>
                </c:pt>
                <c:pt idx="396">
                  <c:v>1.948372222222222</c:v>
                </c:pt>
                <c:pt idx="397">
                  <c:v>1.934683333333333</c:v>
                </c:pt>
                <c:pt idx="398">
                  <c:v>1.891061111111111</c:v>
                </c:pt>
                <c:pt idx="399">
                  <c:v>1.861383333333333</c:v>
                </c:pt>
                <c:pt idx="400">
                  <c:v>1.817072222222222</c:v>
                </c:pt>
                <c:pt idx="401">
                  <c:v>1.788766666666666</c:v>
                </c:pt>
                <c:pt idx="402">
                  <c:v>1.763333333333333</c:v>
                </c:pt>
                <c:pt idx="403">
                  <c:v>1.720038888888889</c:v>
                </c:pt>
                <c:pt idx="404">
                  <c:v>1.681205555555556</c:v>
                </c:pt>
                <c:pt idx="405">
                  <c:v>1.643394444444445</c:v>
                </c:pt>
                <c:pt idx="406">
                  <c:v>1.6056</c:v>
                </c:pt>
                <c:pt idx="407">
                  <c:v>1.587561111111111</c:v>
                </c:pt>
                <c:pt idx="408">
                  <c:v>1.577338888888889</c:v>
                </c:pt>
                <c:pt idx="409">
                  <c:v>1.570322222222222</c:v>
                </c:pt>
                <c:pt idx="410">
                  <c:v>1.581094444444444</c:v>
                </c:pt>
                <c:pt idx="411">
                  <c:v>1.5841</c:v>
                </c:pt>
                <c:pt idx="412">
                  <c:v>1.59128888888889</c:v>
                </c:pt>
                <c:pt idx="413">
                  <c:v>1.595372222222222</c:v>
                </c:pt>
                <c:pt idx="414">
                  <c:v>1.604794444444444</c:v>
                </c:pt>
                <c:pt idx="415">
                  <c:v>1.61955</c:v>
                </c:pt>
                <c:pt idx="416">
                  <c:v>1.61115</c:v>
                </c:pt>
                <c:pt idx="417">
                  <c:v>1.604844444444445</c:v>
                </c:pt>
                <c:pt idx="418">
                  <c:v>1.596027777777778</c:v>
                </c:pt>
                <c:pt idx="419">
                  <c:v>1.613311111111111</c:v>
                </c:pt>
                <c:pt idx="420">
                  <c:v>1.629616666666667</c:v>
                </c:pt>
                <c:pt idx="421">
                  <c:v>1.665588888888888</c:v>
                </c:pt>
                <c:pt idx="422">
                  <c:v>1.703744444444444</c:v>
                </c:pt>
                <c:pt idx="423">
                  <c:v>1.739005555555556</c:v>
                </c:pt>
                <c:pt idx="424">
                  <c:v>1.7497</c:v>
                </c:pt>
                <c:pt idx="425">
                  <c:v>1.764416666666666</c:v>
                </c:pt>
                <c:pt idx="426">
                  <c:v>1.758455555555555</c:v>
                </c:pt>
                <c:pt idx="427">
                  <c:v>1.728538888888889</c:v>
                </c:pt>
                <c:pt idx="428">
                  <c:v>1.684794444444444</c:v>
                </c:pt>
                <c:pt idx="429">
                  <c:v>1.62695</c:v>
                </c:pt>
                <c:pt idx="430">
                  <c:v>1.57335</c:v>
                </c:pt>
                <c:pt idx="431">
                  <c:v>1.525038888888889</c:v>
                </c:pt>
                <c:pt idx="432">
                  <c:v>1.469538888888889</c:v>
                </c:pt>
                <c:pt idx="433">
                  <c:v>1.425416666666667</c:v>
                </c:pt>
                <c:pt idx="434">
                  <c:v>1.396405555555556</c:v>
                </c:pt>
                <c:pt idx="435">
                  <c:v>1.385522222222222</c:v>
                </c:pt>
                <c:pt idx="436">
                  <c:v>1.395972222222222</c:v>
                </c:pt>
                <c:pt idx="437">
                  <c:v>1.411994444444445</c:v>
                </c:pt>
                <c:pt idx="438">
                  <c:v>1.430738888888889</c:v>
                </c:pt>
                <c:pt idx="439">
                  <c:v>1.449716666666667</c:v>
                </c:pt>
                <c:pt idx="440">
                  <c:v>1.480533333333333</c:v>
                </c:pt>
                <c:pt idx="441">
                  <c:v>1.503194444444444</c:v>
                </c:pt>
                <c:pt idx="442">
                  <c:v>1.539111111111111</c:v>
                </c:pt>
                <c:pt idx="443">
                  <c:v>1.582283333333333</c:v>
                </c:pt>
                <c:pt idx="444">
                  <c:v>1.642366666666667</c:v>
                </c:pt>
                <c:pt idx="445">
                  <c:v>1.697611111111111</c:v>
                </c:pt>
                <c:pt idx="446">
                  <c:v>1.756522222222222</c:v>
                </c:pt>
                <c:pt idx="447">
                  <c:v>1.803944444444444</c:v>
                </c:pt>
                <c:pt idx="448">
                  <c:v>1.849627777777778</c:v>
                </c:pt>
                <c:pt idx="449">
                  <c:v>1.869766666666667</c:v>
                </c:pt>
                <c:pt idx="450">
                  <c:v>1.8947</c:v>
                </c:pt>
                <c:pt idx="451">
                  <c:v>1.903344444444444</c:v>
                </c:pt>
                <c:pt idx="452">
                  <c:v>1.921266666666667</c:v>
                </c:pt>
                <c:pt idx="453">
                  <c:v>1.926494444444444</c:v>
                </c:pt>
                <c:pt idx="454">
                  <c:v>1.936116666666666</c:v>
                </c:pt>
                <c:pt idx="455">
                  <c:v>1.934755555555555</c:v>
                </c:pt>
                <c:pt idx="456">
                  <c:v>1.937966666666666</c:v>
                </c:pt>
                <c:pt idx="457">
                  <c:v>1.936811111111111</c:v>
                </c:pt>
                <c:pt idx="458">
                  <c:v>1.938016666666667</c:v>
                </c:pt>
                <c:pt idx="459">
                  <c:v>1.95755</c:v>
                </c:pt>
                <c:pt idx="460">
                  <c:v>1.996427777777778</c:v>
                </c:pt>
                <c:pt idx="461">
                  <c:v>2.050161111111111</c:v>
                </c:pt>
                <c:pt idx="462">
                  <c:v>2.086444444444444</c:v>
                </c:pt>
                <c:pt idx="463">
                  <c:v>2.117555555555556</c:v>
                </c:pt>
                <c:pt idx="464">
                  <c:v>2.133244444444444</c:v>
                </c:pt>
                <c:pt idx="465">
                  <c:v>2.133561111111111</c:v>
                </c:pt>
                <c:pt idx="466">
                  <c:v>2.122211111111111</c:v>
                </c:pt>
                <c:pt idx="467">
                  <c:v>2.105161111111111</c:v>
                </c:pt>
                <c:pt idx="468">
                  <c:v>2.103794444444444</c:v>
                </c:pt>
                <c:pt idx="469">
                  <c:v>2.112011111111111</c:v>
                </c:pt>
                <c:pt idx="470">
                  <c:v>2.123738888888889</c:v>
                </c:pt>
                <c:pt idx="471">
                  <c:v>2.129588888888889</c:v>
                </c:pt>
                <c:pt idx="472">
                  <c:v>2.154972222222222</c:v>
                </c:pt>
                <c:pt idx="473">
                  <c:v>2.17175</c:v>
                </c:pt>
                <c:pt idx="474">
                  <c:v>2.1866</c:v>
                </c:pt>
                <c:pt idx="475">
                  <c:v>2.199555555555556</c:v>
                </c:pt>
                <c:pt idx="476">
                  <c:v>2.203327777777777</c:v>
                </c:pt>
                <c:pt idx="477">
                  <c:v>2.214366666666667</c:v>
                </c:pt>
                <c:pt idx="478">
                  <c:v>2.207744444444444</c:v>
                </c:pt>
                <c:pt idx="479">
                  <c:v>2.204055555555556</c:v>
                </c:pt>
                <c:pt idx="480">
                  <c:v>2.216805555555556</c:v>
                </c:pt>
                <c:pt idx="481">
                  <c:v>2.241527777777777</c:v>
                </c:pt>
                <c:pt idx="482">
                  <c:v>2.2572</c:v>
                </c:pt>
                <c:pt idx="483">
                  <c:v>2.272488888888889</c:v>
                </c:pt>
                <c:pt idx="484">
                  <c:v>2.28893888888889</c:v>
                </c:pt>
                <c:pt idx="485">
                  <c:v>2.291072222222222</c:v>
                </c:pt>
                <c:pt idx="486">
                  <c:v>2.298583333333333</c:v>
                </c:pt>
                <c:pt idx="487">
                  <c:v>2.272283333333333</c:v>
                </c:pt>
                <c:pt idx="488">
                  <c:v>2.252438888888888</c:v>
                </c:pt>
                <c:pt idx="489">
                  <c:v>2.222644444444444</c:v>
                </c:pt>
                <c:pt idx="490">
                  <c:v>2.199666666666666</c:v>
                </c:pt>
                <c:pt idx="491">
                  <c:v>2.192883333333333</c:v>
                </c:pt>
                <c:pt idx="492">
                  <c:v>2.208738888888889</c:v>
                </c:pt>
                <c:pt idx="493">
                  <c:v>2.2321</c:v>
                </c:pt>
                <c:pt idx="494">
                  <c:v>2.229288888888888</c:v>
                </c:pt>
                <c:pt idx="495">
                  <c:v>2.2377</c:v>
                </c:pt>
                <c:pt idx="496">
                  <c:v>2.256072222222222</c:v>
                </c:pt>
                <c:pt idx="497">
                  <c:v>2.265111111111111</c:v>
                </c:pt>
                <c:pt idx="498">
                  <c:v>2.275177777777777</c:v>
                </c:pt>
                <c:pt idx="499">
                  <c:v>2.287827777777777</c:v>
                </c:pt>
                <c:pt idx="500">
                  <c:v>2.324472222222222</c:v>
                </c:pt>
                <c:pt idx="501">
                  <c:v>2.370555555555556</c:v>
                </c:pt>
                <c:pt idx="502">
                  <c:v>2.421716666666667</c:v>
                </c:pt>
                <c:pt idx="503">
                  <c:v>2.46975</c:v>
                </c:pt>
                <c:pt idx="504">
                  <c:v>2.497916666666667</c:v>
                </c:pt>
                <c:pt idx="505">
                  <c:v>2.5167</c:v>
                </c:pt>
                <c:pt idx="506">
                  <c:v>2.504738888888889</c:v>
                </c:pt>
                <c:pt idx="507">
                  <c:v>2.485327777777777</c:v>
                </c:pt>
                <c:pt idx="508">
                  <c:v>2.455705555555555</c:v>
                </c:pt>
                <c:pt idx="509">
                  <c:v>2.437405555555555</c:v>
                </c:pt>
                <c:pt idx="510">
                  <c:v>2.402061111111111</c:v>
                </c:pt>
                <c:pt idx="511">
                  <c:v>2.370044444444444</c:v>
                </c:pt>
                <c:pt idx="512">
                  <c:v>2.337911111111111</c:v>
                </c:pt>
                <c:pt idx="513">
                  <c:v>2.335833333333334</c:v>
                </c:pt>
                <c:pt idx="514">
                  <c:v>2.342483333333333</c:v>
                </c:pt>
                <c:pt idx="515">
                  <c:v>2.355861111111112</c:v>
                </c:pt>
                <c:pt idx="516">
                  <c:v>2.356261111111111</c:v>
                </c:pt>
                <c:pt idx="517">
                  <c:v>2.351683333333334</c:v>
                </c:pt>
                <c:pt idx="518">
                  <c:v>2.348894444444445</c:v>
                </c:pt>
                <c:pt idx="519">
                  <c:v>2.357655555555555</c:v>
                </c:pt>
                <c:pt idx="520">
                  <c:v>2.373666666666666</c:v>
                </c:pt>
                <c:pt idx="521">
                  <c:v>2.391344444444444</c:v>
                </c:pt>
                <c:pt idx="522">
                  <c:v>2.41945</c:v>
                </c:pt>
                <c:pt idx="523">
                  <c:v>2.440461111111111</c:v>
                </c:pt>
                <c:pt idx="524">
                  <c:v>2.459205555555555</c:v>
                </c:pt>
                <c:pt idx="525">
                  <c:v>2.471288888888889</c:v>
                </c:pt>
                <c:pt idx="526">
                  <c:v>2.473566666666667</c:v>
                </c:pt>
                <c:pt idx="527">
                  <c:v>2.476722222222222</c:v>
                </c:pt>
                <c:pt idx="528">
                  <c:v>2.477694444444444</c:v>
                </c:pt>
                <c:pt idx="529">
                  <c:v>2.483177777777777</c:v>
                </c:pt>
                <c:pt idx="530">
                  <c:v>2.5076</c:v>
                </c:pt>
                <c:pt idx="531">
                  <c:v>2.542661111111111</c:v>
                </c:pt>
                <c:pt idx="532">
                  <c:v>2.561872222222223</c:v>
                </c:pt>
                <c:pt idx="533">
                  <c:v>2.573833333333334</c:v>
                </c:pt>
                <c:pt idx="534">
                  <c:v>2.571577777777777</c:v>
                </c:pt>
                <c:pt idx="535">
                  <c:v>2.550183333333333</c:v>
                </c:pt>
                <c:pt idx="536">
                  <c:v>2.533488888888889</c:v>
                </c:pt>
                <c:pt idx="537">
                  <c:v>2.528333333333333</c:v>
                </c:pt>
                <c:pt idx="538">
                  <c:v>2.527505555555555</c:v>
                </c:pt>
                <c:pt idx="539">
                  <c:v>2.533983333333334</c:v>
                </c:pt>
                <c:pt idx="540">
                  <c:v>2.559955555555556</c:v>
                </c:pt>
                <c:pt idx="541">
                  <c:v>2.572294444444444</c:v>
                </c:pt>
                <c:pt idx="542">
                  <c:v>2.583494444444445</c:v>
                </c:pt>
                <c:pt idx="543">
                  <c:v>2.590411111111111</c:v>
                </c:pt>
                <c:pt idx="544">
                  <c:v>2.6111</c:v>
                </c:pt>
                <c:pt idx="545">
                  <c:v>2.644338888888889</c:v>
                </c:pt>
                <c:pt idx="546">
                  <c:v>2.693533333333334</c:v>
                </c:pt>
                <c:pt idx="547">
                  <c:v>2.740638888888889</c:v>
                </c:pt>
                <c:pt idx="548">
                  <c:v>2.791772222222223</c:v>
                </c:pt>
                <c:pt idx="549">
                  <c:v>2.834311111111111</c:v>
                </c:pt>
                <c:pt idx="550">
                  <c:v>2.889605555555555</c:v>
                </c:pt>
                <c:pt idx="551">
                  <c:v>2.931766666666666</c:v>
                </c:pt>
                <c:pt idx="552">
                  <c:v>2.96595</c:v>
                </c:pt>
                <c:pt idx="553">
                  <c:v>2.995355555555556</c:v>
                </c:pt>
                <c:pt idx="554">
                  <c:v>3.005083333333333</c:v>
                </c:pt>
                <c:pt idx="555">
                  <c:v>3.029266666666667</c:v>
                </c:pt>
                <c:pt idx="556">
                  <c:v>3.031788888888889</c:v>
                </c:pt>
                <c:pt idx="557">
                  <c:v>3.036988888888889</c:v>
                </c:pt>
                <c:pt idx="558">
                  <c:v>3.026850000000001</c:v>
                </c:pt>
                <c:pt idx="559">
                  <c:v>2.998427777777778</c:v>
                </c:pt>
                <c:pt idx="560">
                  <c:v>2.953844444444444</c:v>
                </c:pt>
                <c:pt idx="561">
                  <c:v>2.914655555555556</c:v>
                </c:pt>
                <c:pt idx="562">
                  <c:v>2.894638888888889</c:v>
                </c:pt>
                <c:pt idx="563">
                  <c:v>2.872533333333332</c:v>
                </c:pt>
                <c:pt idx="564">
                  <c:v>2.885433333333333</c:v>
                </c:pt>
                <c:pt idx="565">
                  <c:v>2.897477777777777</c:v>
                </c:pt>
                <c:pt idx="566">
                  <c:v>2.899144444444444</c:v>
                </c:pt>
                <c:pt idx="567">
                  <c:v>2.8793</c:v>
                </c:pt>
                <c:pt idx="568">
                  <c:v>2.851177777777778</c:v>
                </c:pt>
                <c:pt idx="569">
                  <c:v>2.810177777777778</c:v>
                </c:pt>
                <c:pt idx="570">
                  <c:v>2.7863</c:v>
                </c:pt>
                <c:pt idx="571">
                  <c:v>2.755761111111111</c:v>
                </c:pt>
                <c:pt idx="572">
                  <c:v>2.70313888888889</c:v>
                </c:pt>
                <c:pt idx="573">
                  <c:v>2.647227777777777</c:v>
                </c:pt>
                <c:pt idx="574">
                  <c:v>2.564894444444445</c:v>
                </c:pt>
                <c:pt idx="575">
                  <c:v>2.482661111111111</c:v>
                </c:pt>
                <c:pt idx="576">
                  <c:v>2.409677777777777</c:v>
                </c:pt>
                <c:pt idx="577">
                  <c:v>2.349166666666666</c:v>
                </c:pt>
                <c:pt idx="578">
                  <c:v>2.29795</c:v>
                </c:pt>
                <c:pt idx="579">
                  <c:v>2.258688888888889</c:v>
                </c:pt>
                <c:pt idx="580">
                  <c:v>2.202933333333334</c:v>
                </c:pt>
                <c:pt idx="581">
                  <c:v>2.161772222222222</c:v>
                </c:pt>
                <c:pt idx="582">
                  <c:v>2.118766666666667</c:v>
                </c:pt>
                <c:pt idx="583">
                  <c:v>2.11495</c:v>
                </c:pt>
                <c:pt idx="584">
                  <c:v>2.113972222222222</c:v>
                </c:pt>
                <c:pt idx="585">
                  <c:v>2.1415</c:v>
                </c:pt>
                <c:pt idx="586">
                  <c:v>2.158266666666666</c:v>
                </c:pt>
                <c:pt idx="587">
                  <c:v>2.199972222222222</c:v>
                </c:pt>
                <c:pt idx="588">
                  <c:v>2.257761111111111</c:v>
                </c:pt>
                <c:pt idx="589">
                  <c:v>2.319083333333333</c:v>
                </c:pt>
                <c:pt idx="590">
                  <c:v>2.36775</c:v>
                </c:pt>
                <c:pt idx="591">
                  <c:v>2.419266666666666</c:v>
                </c:pt>
                <c:pt idx="592">
                  <c:v>2.470055555555556</c:v>
                </c:pt>
                <c:pt idx="593">
                  <c:v>2.516316666666667</c:v>
                </c:pt>
                <c:pt idx="594">
                  <c:v>2.546122222222222</c:v>
                </c:pt>
                <c:pt idx="595">
                  <c:v>2.569311111111111</c:v>
                </c:pt>
                <c:pt idx="596">
                  <c:v>2.583494444444445</c:v>
                </c:pt>
                <c:pt idx="597">
                  <c:v>2.588755555555556</c:v>
                </c:pt>
                <c:pt idx="598">
                  <c:v>2.582266666666667</c:v>
                </c:pt>
                <c:pt idx="599">
                  <c:v>2.572905555555555</c:v>
                </c:pt>
                <c:pt idx="600">
                  <c:v>2.546688888888889</c:v>
                </c:pt>
                <c:pt idx="601">
                  <c:v>2.503394444444444</c:v>
                </c:pt>
                <c:pt idx="602">
                  <c:v>2.476461111111111</c:v>
                </c:pt>
                <c:pt idx="603">
                  <c:v>2.449472222222222</c:v>
                </c:pt>
                <c:pt idx="604">
                  <c:v>2.418788888888888</c:v>
                </c:pt>
                <c:pt idx="605">
                  <c:v>2.386194444444444</c:v>
                </c:pt>
                <c:pt idx="606">
                  <c:v>2.350711111111111</c:v>
                </c:pt>
                <c:pt idx="607">
                  <c:v>2.309316666666666</c:v>
                </c:pt>
                <c:pt idx="608">
                  <c:v>2.296438888888888</c:v>
                </c:pt>
                <c:pt idx="609">
                  <c:v>2.285644444444444</c:v>
                </c:pt>
                <c:pt idx="610">
                  <c:v>2.298194444444445</c:v>
                </c:pt>
                <c:pt idx="611">
                  <c:v>2.307911111111112</c:v>
                </c:pt>
                <c:pt idx="612">
                  <c:v>2.328716666666667</c:v>
                </c:pt>
                <c:pt idx="613">
                  <c:v>2.351083333333333</c:v>
                </c:pt>
                <c:pt idx="614">
                  <c:v>2.365277777777777</c:v>
                </c:pt>
                <c:pt idx="615">
                  <c:v>2.368977777777777</c:v>
                </c:pt>
                <c:pt idx="616">
                  <c:v>2.360827777777777</c:v>
                </c:pt>
                <c:pt idx="617">
                  <c:v>2.34755</c:v>
                </c:pt>
                <c:pt idx="618">
                  <c:v>2.328611111111111</c:v>
                </c:pt>
                <c:pt idx="619">
                  <c:v>2.321238888888888</c:v>
                </c:pt>
                <c:pt idx="620">
                  <c:v>2.315927777777778</c:v>
                </c:pt>
                <c:pt idx="621">
                  <c:v>2.333011111111111</c:v>
                </c:pt>
                <c:pt idx="622">
                  <c:v>2.351061111111111</c:v>
                </c:pt>
                <c:pt idx="623">
                  <c:v>2.384488888888889</c:v>
                </c:pt>
                <c:pt idx="624">
                  <c:v>2.413905555555556</c:v>
                </c:pt>
                <c:pt idx="625">
                  <c:v>2.452761111111111</c:v>
                </c:pt>
                <c:pt idx="626">
                  <c:v>2.485905555555556</c:v>
                </c:pt>
                <c:pt idx="627">
                  <c:v>2.518</c:v>
                </c:pt>
                <c:pt idx="628">
                  <c:v>2.541061111111111</c:v>
                </c:pt>
                <c:pt idx="629">
                  <c:v>2.585172222222222</c:v>
                </c:pt>
                <c:pt idx="630">
                  <c:v>2.618572222222222</c:v>
                </c:pt>
                <c:pt idx="631">
                  <c:v>2.658761111111111</c:v>
                </c:pt>
                <c:pt idx="632">
                  <c:v>2.709255555555556</c:v>
                </c:pt>
                <c:pt idx="633">
                  <c:v>2.757205555555556</c:v>
                </c:pt>
                <c:pt idx="634">
                  <c:v>2.810422222222221</c:v>
                </c:pt>
                <c:pt idx="635">
                  <c:v>2.861538888888888</c:v>
                </c:pt>
                <c:pt idx="636">
                  <c:v>2.894388888888889</c:v>
                </c:pt>
                <c:pt idx="637">
                  <c:v>2.926261111111112</c:v>
                </c:pt>
                <c:pt idx="638">
                  <c:v>2.956383333333334</c:v>
                </c:pt>
                <c:pt idx="639">
                  <c:v>3.006477777777778</c:v>
                </c:pt>
                <c:pt idx="640">
                  <c:v>3.074233333333333</c:v>
                </c:pt>
                <c:pt idx="641">
                  <c:v>3.173805555555555</c:v>
                </c:pt>
                <c:pt idx="642">
                  <c:v>3.298</c:v>
                </c:pt>
                <c:pt idx="643">
                  <c:v>3.401672222222222</c:v>
                </c:pt>
                <c:pt idx="644">
                  <c:v>3.494888888888889</c:v>
                </c:pt>
                <c:pt idx="645">
                  <c:v>3.587433333333334</c:v>
                </c:pt>
                <c:pt idx="646">
                  <c:v>3.684416666666667</c:v>
                </c:pt>
                <c:pt idx="647">
                  <c:v>3.792205555555554</c:v>
                </c:pt>
                <c:pt idx="648">
                  <c:v>3.887738888888888</c:v>
                </c:pt>
                <c:pt idx="649">
                  <c:v>3.978122222222222</c:v>
                </c:pt>
                <c:pt idx="650">
                  <c:v>4.047911111111111</c:v>
                </c:pt>
                <c:pt idx="651">
                  <c:v>4.096322222222222</c:v>
                </c:pt>
                <c:pt idx="652">
                  <c:v>4.137922222222221</c:v>
                </c:pt>
                <c:pt idx="653">
                  <c:v>4.171177777777778</c:v>
                </c:pt>
                <c:pt idx="654">
                  <c:v>4.165555555555555</c:v>
                </c:pt>
                <c:pt idx="655">
                  <c:v>4.147283333333332</c:v>
                </c:pt>
                <c:pt idx="656">
                  <c:v>4.106866666666666</c:v>
                </c:pt>
                <c:pt idx="657">
                  <c:v>4.079472222222223</c:v>
                </c:pt>
                <c:pt idx="658">
                  <c:v>4.052327777777778</c:v>
                </c:pt>
                <c:pt idx="659">
                  <c:v>4.009594444444444</c:v>
                </c:pt>
                <c:pt idx="660">
                  <c:v>3.966127777777778</c:v>
                </c:pt>
                <c:pt idx="661">
                  <c:v>3.909644444444444</c:v>
                </c:pt>
                <c:pt idx="662">
                  <c:v>3.866766666666666</c:v>
                </c:pt>
                <c:pt idx="663">
                  <c:v>3.840672222222222</c:v>
                </c:pt>
                <c:pt idx="664">
                  <c:v>3.833522222222222</c:v>
                </c:pt>
                <c:pt idx="665">
                  <c:v>3.830555555555556</c:v>
                </c:pt>
                <c:pt idx="666">
                  <c:v>3.83986111111111</c:v>
                </c:pt>
                <c:pt idx="667">
                  <c:v>3.839833333333333</c:v>
                </c:pt>
                <c:pt idx="668">
                  <c:v>3.839183333333333</c:v>
                </c:pt>
                <c:pt idx="669">
                  <c:v>3.859827777777778</c:v>
                </c:pt>
                <c:pt idx="670">
                  <c:v>3.868827777777778</c:v>
                </c:pt>
                <c:pt idx="671">
                  <c:v>3.866777777777778</c:v>
                </c:pt>
                <c:pt idx="672">
                  <c:v>3.876022222222221</c:v>
                </c:pt>
                <c:pt idx="673">
                  <c:v>3.867094444444444</c:v>
                </c:pt>
                <c:pt idx="674">
                  <c:v>3.870166666666666</c:v>
                </c:pt>
                <c:pt idx="675">
                  <c:v>3.870811111111111</c:v>
                </c:pt>
                <c:pt idx="676">
                  <c:v>3.86115</c:v>
                </c:pt>
                <c:pt idx="677">
                  <c:v>3.838216666666667</c:v>
                </c:pt>
                <c:pt idx="678">
                  <c:v>3.779394444444444</c:v>
                </c:pt>
                <c:pt idx="679">
                  <c:v>3.687211111111111</c:v>
                </c:pt>
                <c:pt idx="680">
                  <c:v>3.615072222222222</c:v>
                </c:pt>
                <c:pt idx="681">
                  <c:v>3.530316666666666</c:v>
                </c:pt>
                <c:pt idx="682">
                  <c:v>3.458494444444445</c:v>
                </c:pt>
                <c:pt idx="683">
                  <c:v>3.378611111111111</c:v>
                </c:pt>
                <c:pt idx="684">
                  <c:v>3.303816666666667</c:v>
                </c:pt>
                <c:pt idx="685">
                  <c:v>3.238833333333333</c:v>
                </c:pt>
                <c:pt idx="686">
                  <c:v>3.192155555555555</c:v>
                </c:pt>
                <c:pt idx="687">
                  <c:v>3.164044444444444</c:v>
                </c:pt>
                <c:pt idx="688">
                  <c:v>3.109816666666667</c:v>
                </c:pt>
                <c:pt idx="689">
                  <c:v>3.049905555555556</c:v>
                </c:pt>
                <c:pt idx="690">
                  <c:v>2.9782</c:v>
                </c:pt>
                <c:pt idx="691">
                  <c:v>2.930111111111111</c:v>
                </c:pt>
                <c:pt idx="692">
                  <c:v>2.8974</c:v>
                </c:pt>
                <c:pt idx="693">
                  <c:v>2.873611111111112</c:v>
                </c:pt>
                <c:pt idx="694">
                  <c:v>2.862227777777777</c:v>
                </c:pt>
                <c:pt idx="695">
                  <c:v>2.8579</c:v>
                </c:pt>
                <c:pt idx="696">
                  <c:v>2.838344444444444</c:v>
                </c:pt>
                <c:pt idx="697">
                  <c:v>2.835444444444445</c:v>
                </c:pt>
                <c:pt idx="698">
                  <c:v>2.832438888888889</c:v>
                </c:pt>
                <c:pt idx="699">
                  <c:v>2.840311111111111</c:v>
                </c:pt>
                <c:pt idx="700">
                  <c:v>2.847772222222223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fz!$A$84</c:f>
              <c:strCache>
                <c:ptCount val="1"/>
                <c:pt idx="0">
                  <c:v>Unrelated</c:v>
                </c:pt>
              </c:strCache>
            </c:strRef>
          </c:tx>
          <c:marker>
            <c:symbol val="none"/>
          </c:marker>
          <c:val>
            <c:numRef>
              <c:f>fz!$B$84:$AAA$84</c:f>
              <c:numCache>
                <c:formatCode>General</c:formatCode>
                <c:ptCount val="702"/>
                <c:pt idx="0">
                  <c:v>0.468094444444444</c:v>
                </c:pt>
                <c:pt idx="1">
                  <c:v>0.42175</c:v>
                </c:pt>
                <c:pt idx="2">
                  <c:v>0.371444444444444</c:v>
                </c:pt>
                <c:pt idx="3">
                  <c:v>0.334811111111111</c:v>
                </c:pt>
                <c:pt idx="4">
                  <c:v>0.315861111111111</c:v>
                </c:pt>
                <c:pt idx="5">
                  <c:v>0.305377777777778</c:v>
                </c:pt>
                <c:pt idx="6">
                  <c:v>0.303277777777778</c:v>
                </c:pt>
                <c:pt idx="7">
                  <c:v>0.292544444444444</c:v>
                </c:pt>
                <c:pt idx="8">
                  <c:v>0.280055555555556</c:v>
                </c:pt>
                <c:pt idx="9">
                  <c:v>0.256566666666667</c:v>
                </c:pt>
                <c:pt idx="10">
                  <c:v>0.236572222222222</c:v>
                </c:pt>
                <c:pt idx="11">
                  <c:v>0.215616666666667</c:v>
                </c:pt>
                <c:pt idx="12">
                  <c:v>0.20175</c:v>
                </c:pt>
                <c:pt idx="13">
                  <c:v>0.184033333333333</c:v>
                </c:pt>
                <c:pt idx="14">
                  <c:v>0.173894444444444</c:v>
                </c:pt>
                <c:pt idx="15">
                  <c:v>0.174238888888889</c:v>
                </c:pt>
                <c:pt idx="16">
                  <c:v>0.190377777777778</c:v>
                </c:pt>
                <c:pt idx="17">
                  <c:v>0.214783333333333</c:v>
                </c:pt>
                <c:pt idx="18">
                  <c:v>0.235672222222222</c:v>
                </c:pt>
                <c:pt idx="19">
                  <c:v>0.245922222222222</c:v>
                </c:pt>
                <c:pt idx="20">
                  <c:v>0.244933333333333</c:v>
                </c:pt>
                <c:pt idx="21">
                  <c:v>0.240011111111111</c:v>
                </c:pt>
                <c:pt idx="22">
                  <c:v>0.229522222222222</c:v>
                </c:pt>
                <c:pt idx="23">
                  <c:v>0.215333333333333</c:v>
                </c:pt>
                <c:pt idx="24">
                  <c:v>0.193516666666667</c:v>
                </c:pt>
                <c:pt idx="25">
                  <c:v>0.168183333333333</c:v>
                </c:pt>
                <c:pt idx="26">
                  <c:v>0.163338888888889</c:v>
                </c:pt>
                <c:pt idx="27">
                  <c:v>0.164283333333333</c:v>
                </c:pt>
                <c:pt idx="28">
                  <c:v>0.1742</c:v>
                </c:pt>
                <c:pt idx="29">
                  <c:v>0.189155555555556</c:v>
                </c:pt>
                <c:pt idx="30">
                  <c:v>0.200655555555556</c:v>
                </c:pt>
                <c:pt idx="31">
                  <c:v>0.206077777777778</c:v>
                </c:pt>
                <c:pt idx="32">
                  <c:v>0.201761111111111</c:v>
                </c:pt>
                <c:pt idx="33">
                  <c:v>0.1993</c:v>
                </c:pt>
                <c:pt idx="34">
                  <c:v>0.196966666666667</c:v>
                </c:pt>
                <c:pt idx="35">
                  <c:v>0.194133333333333</c:v>
                </c:pt>
                <c:pt idx="36">
                  <c:v>0.187877777777778</c:v>
                </c:pt>
                <c:pt idx="37">
                  <c:v>0.190411111111111</c:v>
                </c:pt>
                <c:pt idx="38">
                  <c:v>0.196972222222222</c:v>
                </c:pt>
                <c:pt idx="39">
                  <c:v>0.207522222222222</c:v>
                </c:pt>
                <c:pt idx="40">
                  <c:v>0.2144</c:v>
                </c:pt>
                <c:pt idx="41">
                  <c:v>0.220266666666667</c:v>
                </c:pt>
                <c:pt idx="42">
                  <c:v>0.212027777777778</c:v>
                </c:pt>
                <c:pt idx="43">
                  <c:v>0.187866666666667</c:v>
                </c:pt>
                <c:pt idx="44">
                  <c:v>0.154466666666667</c:v>
                </c:pt>
                <c:pt idx="45">
                  <c:v>0.110711111111111</c:v>
                </c:pt>
                <c:pt idx="46">
                  <c:v>0.0683166666666666</c:v>
                </c:pt>
                <c:pt idx="47">
                  <c:v>0.0201666666666667</c:v>
                </c:pt>
                <c:pt idx="48">
                  <c:v>-0.0244611111111111</c:v>
                </c:pt>
                <c:pt idx="49">
                  <c:v>-0.0641722222222222</c:v>
                </c:pt>
                <c:pt idx="50">
                  <c:v>-0.0964333333333333</c:v>
                </c:pt>
                <c:pt idx="51">
                  <c:v>-0.116638888888889</c:v>
                </c:pt>
                <c:pt idx="52">
                  <c:v>-0.134588888888889</c:v>
                </c:pt>
                <c:pt idx="53">
                  <c:v>-0.157938888888889</c:v>
                </c:pt>
                <c:pt idx="54">
                  <c:v>-0.174055555555556</c:v>
                </c:pt>
                <c:pt idx="55">
                  <c:v>-0.194627777777778</c:v>
                </c:pt>
                <c:pt idx="56">
                  <c:v>-0.201927777777778</c:v>
                </c:pt>
                <c:pt idx="57">
                  <c:v>-0.204666666666667</c:v>
                </c:pt>
                <c:pt idx="58">
                  <c:v>-0.2055</c:v>
                </c:pt>
                <c:pt idx="59">
                  <c:v>-0.195261111111111</c:v>
                </c:pt>
                <c:pt idx="60">
                  <c:v>-0.182866666666667</c:v>
                </c:pt>
                <c:pt idx="61">
                  <c:v>-0.171955555555556</c:v>
                </c:pt>
                <c:pt idx="62">
                  <c:v>-0.152466666666667</c:v>
                </c:pt>
                <c:pt idx="63">
                  <c:v>-0.133372222222222</c:v>
                </c:pt>
                <c:pt idx="64">
                  <c:v>-0.119022222222222</c:v>
                </c:pt>
                <c:pt idx="65">
                  <c:v>-0.1023</c:v>
                </c:pt>
                <c:pt idx="66">
                  <c:v>-0.102711111111111</c:v>
                </c:pt>
                <c:pt idx="67">
                  <c:v>-0.110811111111111</c:v>
                </c:pt>
                <c:pt idx="68">
                  <c:v>-0.1251</c:v>
                </c:pt>
                <c:pt idx="69">
                  <c:v>-0.152794444444444</c:v>
                </c:pt>
                <c:pt idx="70">
                  <c:v>-0.185672222222222</c:v>
                </c:pt>
                <c:pt idx="71">
                  <c:v>-0.225044444444444</c:v>
                </c:pt>
                <c:pt idx="72">
                  <c:v>-0.260655555555556</c:v>
                </c:pt>
                <c:pt idx="73">
                  <c:v>-0.299377777777778</c:v>
                </c:pt>
                <c:pt idx="74">
                  <c:v>-0.334694444444444</c:v>
                </c:pt>
                <c:pt idx="75">
                  <c:v>-0.357183333333333</c:v>
                </c:pt>
                <c:pt idx="76">
                  <c:v>-0.374522222222222</c:v>
                </c:pt>
                <c:pt idx="77">
                  <c:v>-0.385866666666667</c:v>
                </c:pt>
                <c:pt idx="78">
                  <c:v>-0.377905555555556</c:v>
                </c:pt>
                <c:pt idx="79">
                  <c:v>-0.367794444444444</c:v>
                </c:pt>
                <c:pt idx="80">
                  <c:v>-0.344872222222222</c:v>
                </c:pt>
                <c:pt idx="81">
                  <c:v>-0.3174</c:v>
                </c:pt>
                <c:pt idx="82">
                  <c:v>-0.293566666666667</c:v>
                </c:pt>
                <c:pt idx="83">
                  <c:v>-0.259322222222222</c:v>
                </c:pt>
                <c:pt idx="84">
                  <c:v>-0.213233333333333</c:v>
                </c:pt>
                <c:pt idx="85">
                  <c:v>-0.153827777777778</c:v>
                </c:pt>
                <c:pt idx="86">
                  <c:v>-0.0890111111111111</c:v>
                </c:pt>
                <c:pt idx="87">
                  <c:v>-0.0318666666666666</c:v>
                </c:pt>
                <c:pt idx="88">
                  <c:v>0.00233333333333333</c:v>
                </c:pt>
                <c:pt idx="89">
                  <c:v>0.0103333333333333</c:v>
                </c:pt>
                <c:pt idx="90">
                  <c:v>0.00514444444444447</c:v>
                </c:pt>
                <c:pt idx="91">
                  <c:v>-0.00535555555555555</c:v>
                </c:pt>
                <c:pt idx="92">
                  <c:v>-0.0187666666666666</c:v>
                </c:pt>
                <c:pt idx="93">
                  <c:v>-0.0208888888888889</c:v>
                </c:pt>
                <c:pt idx="94">
                  <c:v>-0.0315388888888889</c:v>
                </c:pt>
                <c:pt idx="95">
                  <c:v>-0.0296222222222222</c:v>
                </c:pt>
                <c:pt idx="96">
                  <c:v>-0.0297666666666666</c:v>
                </c:pt>
                <c:pt idx="97">
                  <c:v>-0.0300333333333333</c:v>
                </c:pt>
                <c:pt idx="98">
                  <c:v>-0.0386777777777778</c:v>
                </c:pt>
                <c:pt idx="99">
                  <c:v>-0.0602722222222222</c:v>
                </c:pt>
                <c:pt idx="100">
                  <c:v>-0.0818388888888888</c:v>
                </c:pt>
                <c:pt idx="101">
                  <c:v>-0.113283333333333</c:v>
                </c:pt>
                <c:pt idx="102">
                  <c:v>-0.125261111111111</c:v>
                </c:pt>
                <c:pt idx="103">
                  <c:v>-0.143088888888889</c:v>
                </c:pt>
                <c:pt idx="104">
                  <c:v>-0.157094444444444</c:v>
                </c:pt>
                <c:pt idx="105">
                  <c:v>-0.167055555555556</c:v>
                </c:pt>
                <c:pt idx="106">
                  <c:v>-0.187944444444444</c:v>
                </c:pt>
                <c:pt idx="107">
                  <c:v>-0.202444444444444</c:v>
                </c:pt>
                <c:pt idx="108">
                  <c:v>-0.224455555555555</c:v>
                </c:pt>
                <c:pt idx="109">
                  <c:v>-0.251327777777778</c:v>
                </c:pt>
                <c:pt idx="110">
                  <c:v>-0.286761111111111</c:v>
                </c:pt>
                <c:pt idx="111">
                  <c:v>-0.333611111111111</c:v>
                </c:pt>
                <c:pt idx="112">
                  <c:v>-0.380788888888889</c:v>
                </c:pt>
                <c:pt idx="113">
                  <c:v>-0.423866666666667</c:v>
                </c:pt>
                <c:pt idx="114">
                  <c:v>-0.463822222222222</c:v>
                </c:pt>
                <c:pt idx="115">
                  <c:v>-0.497538888888889</c:v>
                </c:pt>
                <c:pt idx="116">
                  <c:v>-0.535422222222222</c:v>
                </c:pt>
                <c:pt idx="117">
                  <c:v>-0.557155555555556</c:v>
                </c:pt>
                <c:pt idx="118">
                  <c:v>-0.583627777777778</c:v>
                </c:pt>
                <c:pt idx="119">
                  <c:v>-0.606711111111111</c:v>
                </c:pt>
                <c:pt idx="120">
                  <c:v>-0.628905555555555</c:v>
                </c:pt>
                <c:pt idx="121">
                  <c:v>-0.643044444444444</c:v>
                </c:pt>
                <c:pt idx="122">
                  <c:v>-0.645827777777777</c:v>
                </c:pt>
                <c:pt idx="123">
                  <c:v>-0.656344444444444</c:v>
                </c:pt>
                <c:pt idx="124">
                  <c:v>-0.658388888888889</c:v>
                </c:pt>
                <c:pt idx="125">
                  <c:v>-0.660938888888889</c:v>
                </c:pt>
                <c:pt idx="126">
                  <c:v>-0.646172222222222</c:v>
                </c:pt>
                <c:pt idx="127">
                  <c:v>-0.629722222222222</c:v>
                </c:pt>
                <c:pt idx="128">
                  <c:v>-0.609144444444444</c:v>
                </c:pt>
                <c:pt idx="129">
                  <c:v>-0.584311111111111</c:v>
                </c:pt>
                <c:pt idx="130">
                  <c:v>-0.560783333333333</c:v>
                </c:pt>
                <c:pt idx="131">
                  <c:v>-0.536783333333333</c:v>
                </c:pt>
                <c:pt idx="132">
                  <c:v>-0.503688888888889</c:v>
                </c:pt>
                <c:pt idx="133">
                  <c:v>-0.475655555555556</c:v>
                </c:pt>
                <c:pt idx="134">
                  <c:v>-0.44105</c:v>
                </c:pt>
                <c:pt idx="135">
                  <c:v>-0.401711111111111</c:v>
                </c:pt>
                <c:pt idx="136">
                  <c:v>-0.346683333333333</c:v>
                </c:pt>
                <c:pt idx="137">
                  <c:v>-0.281516666666667</c:v>
                </c:pt>
                <c:pt idx="138">
                  <c:v>-0.209372222222222</c:v>
                </c:pt>
                <c:pt idx="139">
                  <c:v>-0.145788888888889</c:v>
                </c:pt>
                <c:pt idx="140">
                  <c:v>-0.0792777777777777</c:v>
                </c:pt>
                <c:pt idx="141">
                  <c:v>-0.0245388888888888</c:v>
                </c:pt>
                <c:pt idx="142">
                  <c:v>0.0229944444444445</c:v>
                </c:pt>
                <c:pt idx="143">
                  <c:v>0.0741277777777778</c:v>
                </c:pt>
                <c:pt idx="144">
                  <c:v>0.110011111111111</c:v>
                </c:pt>
                <c:pt idx="145">
                  <c:v>0.137622222222222</c:v>
                </c:pt>
                <c:pt idx="146">
                  <c:v>0.167688888888889</c:v>
                </c:pt>
                <c:pt idx="147">
                  <c:v>0.208166666666667</c:v>
                </c:pt>
                <c:pt idx="148">
                  <c:v>0.267822222222222</c:v>
                </c:pt>
                <c:pt idx="149">
                  <c:v>0.33545</c:v>
                </c:pt>
                <c:pt idx="150">
                  <c:v>0.410961111111111</c:v>
                </c:pt>
                <c:pt idx="151">
                  <c:v>0.493022222222222</c:v>
                </c:pt>
                <c:pt idx="152">
                  <c:v>0.573155555555556</c:v>
                </c:pt>
                <c:pt idx="153">
                  <c:v>0.668688888888889</c:v>
                </c:pt>
                <c:pt idx="154">
                  <c:v>0.75835</c:v>
                </c:pt>
                <c:pt idx="155">
                  <c:v>0.856416666666667</c:v>
                </c:pt>
                <c:pt idx="156">
                  <c:v>0.961022222222222</c:v>
                </c:pt>
                <c:pt idx="157">
                  <c:v>1.07085</c:v>
                </c:pt>
                <c:pt idx="158">
                  <c:v>1.173333333333333</c:v>
                </c:pt>
                <c:pt idx="159">
                  <c:v>1.267394444444444</c:v>
                </c:pt>
                <c:pt idx="160">
                  <c:v>1.359455555555555</c:v>
                </c:pt>
                <c:pt idx="161">
                  <c:v>1.447811111111111</c:v>
                </c:pt>
                <c:pt idx="162">
                  <c:v>1.546127777777778</c:v>
                </c:pt>
                <c:pt idx="163">
                  <c:v>1.633616666666666</c:v>
                </c:pt>
                <c:pt idx="164">
                  <c:v>1.72548888888889</c:v>
                </c:pt>
                <c:pt idx="165">
                  <c:v>1.797377777777778</c:v>
                </c:pt>
                <c:pt idx="166">
                  <c:v>1.86458888888889</c:v>
                </c:pt>
                <c:pt idx="167">
                  <c:v>1.925333333333334</c:v>
                </c:pt>
                <c:pt idx="168">
                  <c:v>1.982605555555556</c:v>
                </c:pt>
                <c:pt idx="169">
                  <c:v>2.038327777777777</c:v>
                </c:pt>
                <c:pt idx="170">
                  <c:v>2.089783333333333</c:v>
                </c:pt>
                <c:pt idx="171">
                  <c:v>2.119488888888889</c:v>
                </c:pt>
                <c:pt idx="172">
                  <c:v>2.140783333333333</c:v>
                </c:pt>
                <c:pt idx="173">
                  <c:v>2.159472222222222</c:v>
                </c:pt>
                <c:pt idx="174">
                  <c:v>2.176577777777778</c:v>
                </c:pt>
                <c:pt idx="175">
                  <c:v>2.199666666666667</c:v>
                </c:pt>
                <c:pt idx="176">
                  <c:v>2.219811111111111</c:v>
                </c:pt>
                <c:pt idx="177">
                  <c:v>2.235955555555555</c:v>
                </c:pt>
                <c:pt idx="178">
                  <c:v>2.255027777777777</c:v>
                </c:pt>
                <c:pt idx="179">
                  <c:v>2.271822222222222</c:v>
                </c:pt>
                <c:pt idx="180">
                  <c:v>2.283216666666666</c:v>
                </c:pt>
                <c:pt idx="181">
                  <c:v>2.273761111111111</c:v>
                </c:pt>
                <c:pt idx="182">
                  <c:v>2.251911111111111</c:v>
                </c:pt>
                <c:pt idx="183">
                  <c:v>2.216627777777778</c:v>
                </c:pt>
                <c:pt idx="184">
                  <c:v>2.191283333333333</c:v>
                </c:pt>
                <c:pt idx="185">
                  <c:v>2.153822222222222</c:v>
                </c:pt>
                <c:pt idx="186">
                  <c:v>2.118627777777777</c:v>
                </c:pt>
                <c:pt idx="187">
                  <c:v>2.086338888888889</c:v>
                </c:pt>
                <c:pt idx="188">
                  <c:v>2.061833333333333</c:v>
                </c:pt>
                <c:pt idx="189">
                  <c:v>2.045194444444445</c:v>
                </c:pt>
                <c:pt idx="190">
                  <c:v>2.041066666666667</c:v>
                </c:pt>
                <c:pt idx="191">
                  <c:v>2.056405555555555</c:v>
                </c:pt>
                <c:pt idx="192">
                  <c:v>2.079177777777777</c:v>
                </c:pt>
                <c:pt idx="193">
                  <c:v>2.113944444444444</c:v>
                </c:pt>
                <c:pt idx="194">
                  <c:v>2.142255555555556</c:v>
                </c:pt>
                <c:pt idx="195">
                  <c:v>2.167627777777777</c:v>
                </c:pt>
                <c:pt idx="196">
                  <c:v>2.189233333333334</c:v>
                </c:pt>
                <c:pt idx="197">
                  <c:v>2.204227777777777</c:v>
                </c:pt>
                <c:pt idx="198">
                  <c:v>2.2291</c:v>
                </c:pt>
                <c:pt idx="199">
                  <c:v>2.250877777777777</c:v>
                </c:pt>
                <c:pt idx="200">
                  <c:v>2.272161111111112</c:v>
                </c:pt>
                <c:pt idx="201">
                  <c:v>2.290961111111111</c:v>
                </c:pt>
                <c:pt idx="202">
                  <c:v>2.301077777777777</c:v>
                </c:pt>
                <c:pt idx="203">
                  <c:v>2.308083333333333</c:v>
                </c:pt>
                <c:pt idx="204">
                  <c:v>2.309877777777778</c:v>
                </c:pt>
                <c:pt idx="205">
                  <c:v>2.2993</c:v>
                </c:pt>
                <c:pt idx="206">
                  <c:v>2.2877</c:v>
                </c:pt>
                <c:pt idx="207">
                  <c:v>2.276027777777777</c:v>
                </c:pt>
                <c:pt idx="208">
                  <c:v>2.281116666666666</c:v>
                </c:pt>
                <c:pt idx="209">
                  <c:v>2.290477777777777</c:v>
                </c:pt>
                <c:pt idx="210">
                  <c:v>2.308372222222222</c:v>
                </c:pt>
                <c:pt idx="211">
                  <c:v>2.315027777777777</c:v>
                </c:pt>
                <c:pt idx="212">
                  <c:v>2.329644444444444</c:v>
                </c:pt>
                <c:pt idx="213">
                  <c:v>2.344166666666667</c:v>
                </c:pt>
                <c:pt idx="214">
                  <c:v>2.3654</c:v>
                </c:pt>
                <c:pt idx="215">
                  <c:v>2.399661111111111</c:v>
                </c:pt>
                <c:pt idx="216">
                  <c:v>2.444944444444445</c:v>
                </c:pt>
                <c:pt idx="217">
                  <c:v>2.490294444444444</c:v>
                </c:pt>
                <c:pt idx="218">
                  <c:v>2.538494444444445</c:v>
                </c:pt>
                <c:pt idx="219">
                  <c:v>2.580116666666666</c:v>
                </c:pt>
                <c:pt idx="220">
                  <c:v>2.608894444444444</c:v>
                </c:pt>
                <c:pt idx="221">
                  <c:v>2.638055555555555</c:v>
                </c:pt>
                <c:pt idx="222">
                  <c:v>2.654327777777777</c:v>
                </c:pt>
                <c:pt idx="223">
                  <c:v>2.665133333333334</c:v>
                </c:pt>
                <c:pt idx="224">
                  <c:v>2.676011111111111</c:v>
                </c:pt>
                <c:pt idx="225">
                  <c:v>2.693405555555555</c:v>
                </c:pt>
                <c:pt idx="226">
                  <c:v>2.723533333333333</c:v>
                </c:pt>
                <c:pt idx="227">
                  <c:v>2.755055555555555</c:v>
                </c:pt>
                <c:pt idx="228">
                  <c:v>2.799422222222222</c:v>
                </c:pt>
                <c:pt idx="229">
                  <c:v>2.850199999999999</c:v>
                </c:pt>
                <c:pt idx="230">
                  <c:v>2.908844444444445</c:v>
                </c:pt>
                <c:pt idx="231">
                  <c:v>2.961894444444445</c:v>
                </c:pt>
                <c:pt idx="232">
                  <c:v>3.0261</c:v>
                </c:pt>
                <c:pt idx="233">
                  <c:v>3.089144444444444</c:v>
                </c:pt>
                <c:pt idx="234">
                  <c:v>3.143633333333333</c:v>
                </c:pt>
                <c:pt idx="235">
                  <c:v>3.208016666666667</c:v>
                </c:pt>
                <c:pt idx="236">
                  <c:v>3.277905555555556</c:v>
                </c:pt>
                <c:pt idx="237">
                  <c:v>3.360977777777778</c:v>
                </c:pt>
                <c:pt idx="238">
                  <c:v>3.435005555555554</c:v>
                </c:pt>
                <c:pt idx="239">
                  <c:v>3.501505555555555</c:v>
                </c:pt>
                <c:pt idx="240">
                  <c:v>3.556938888888889</c:v>
                </c:pt>
                <c:pt idx="241">
                  <c:v>3.604866666666667</c:v>
                </c:pt>
                <c:pt idx="242">
                  <c:v>3.658805555555555</c:v>
                </c:pt>
                <c:pt idx="243">
                  <c:v>3.710361111111111</c:v>
                </c:pt>
                <c:pt idx="244">
                  <c:v>3.756505555555556</c:v>
                </c:pt>
                <c:pt idx="245">
                  <c:v>3.798277777777777</c:v>
                </c:pt>
                <c:pt idx="246">
                  <c:v>3.834238888888889</c:v>
                </c:pt>
                <c:pt idx="247">
                  <c:v>3.857511111111112</c:v>
                </c:pt>
                <c:pt idx="248">
                  <c:v>3.880400000000001</c:v>
                </c:pt>
                <c:pt idx="249">
                  <c:v>3.896677777777777</c:v>
                </c:pt>
                <c:pt idx="250">
                  <c:v>3.909272222222222</c:v>
                </c:pt>
                <c:pt idx="251">
                  <c:v>3.923066666666667</c:v>
                </c:pt>
                <c:pt idx="252">
                  <c:v>3.943283333333333</c:v>
                </c:pt>
                <c:pt idx="253">
                  <c:v>3.963283333333333</c:v>
                </c:pt>
                <c:pt idx="254">
                  <c:v>3.982511111111112</c:v>
                </c:pt>
                <c:pt idx="255">
                  <c:v>3.994211111111111</c:v>
                </c:pt>
                <c:pt idx="256">
                  <c:v>3.998177777777778</c:v>
                </c:pt>
                <c:pt idx="257">
                  <c:v>3.999788888888889</c:v>
                </c:pt>
                <c:pt idx="258">
                  <c:v>4.004888888888889</c:v>
                </c:pt>
                <c:pt idx="259">
                  <c:v>4.012077777777778</c:v>
                </c:pt>
                <c:pt idx="260">
                  <c:v>4.022472222222222</c:v>
                </c:pt>
                <c:pt idx="261">
                  <c:v>4.024494444444445</c:v>
                </c:pt>
                <c:pt idx="262">
                  <c:v>4.016544444444444</c:v>
                </c:pt>
                <c:pt idx="263">
                  <c:v>4.011083333333333</c:v>
                </c:pt>
                <c:pt idx="264">
                  <c:v>3.993011111111111</c:v>
                </c:pt>
                <c:pt idx="265">
                  <c:v>3.97688888888889</c:v>
                </c:pt>
                <c:pt idx="266">
                  <c:v>3.968783333333333</c:v>
                </c:pt>
                <c:pt idx="267">
                  <c:v>3.966216666666666</c:v>
                </c:pt>
                <c:pt idx="268">
                  <c:v>3.9588</c:v>
                </c:pt>
                <c:pt idx="269">
                  <c:v>3.952644444444444</c:v>
                </c:pt>
                <c:pt idx="270">
                  <c:v>3.937833333333333</c:v>
                </c:pt>
                <c:pt idx="271">
                  <c:v>3.920822222222223</c:v>
                </c:pt>
                <c:pt idx="272">
                  <c:v>3.899605555555555</c:v>
                </c:pt>
                <c:pt idx="273">
                  <c:v>3.879599999999999</c:v>
                </c:pt>
                <c:pt idx="274">
                  <c:v>3.844988888888889</c:v>
                </c:pt>
                <c:pt idx="275">
                  <c:v>3.80148888888889</c:v>
                </c:pt>
                <c:pt idx="276">
                  <c:v>3.755983333333334</c:v>
                </c:pt>
                <c:pt idx="277">
                  <c:v>3.708538888888889</c:v>
                </c:pt>
                <c:pt idx="278">
                  <c:v>3.669116666666666</c:v>
                </c:pt>
                <c:pt idx="279">
                  <c:v>3.631366666666667</c:v>
                </c:pt>
                <c:pt idx="280">
                  <c:v>3.596216666666666</c:v>
                </c:pt>
                <c:pt idx="281">
                  <c:v>3.569705555555556</c:v>
                </c:pt>
                <c:pt idx="282">
                  <c:v>3.5278</c:v>
                </c:pt>
                <c:pt idx="283">
                  <c:v>3.494577777777778</c:v>
                </c:pt>
                <c:pt idx="284">
                  <c:v>3.464877777777777</c:v>
                </c:pt>
                <c:pt idx="285">
                  <c:v>3.435311111111111</c:v>
                </c:pt>
                <c:pt idx="286">
                  <c:v>3.413488888888889</c:v>
                </c:pt>
                <c:pt idx="287">
                  <c:v>3.397805555555556</c:v>
                </c:pt>
                <c:pt idx="288">
                  <c:v>3.397211111111111</c:v>
                </c:pt>
                <c:pt idx="289">
                  <c:v>3.39155</c:v>
                </c:pt>
                <c:pt idx="290">
                  <c:v>3.389716666666667</c:v>
                </c:pt>
                <c:pt idx="291">
                  <c:v>3.383644444444444</c:v>
                </c:pt>
                <c:pt idx="292">
                  <c:v>3.385483333333333</c:v>
                </c:pt>
                <c:pt idx="293">
                  <c:v>3.376855555555556</c:v>
                </c:pt>
                <c:pt idx="294">
                  <c:v>3.366433333333334</c:v>
                </c:pt>
                <c:pt idx="295">
                  <c:v>3.345911111111111</c:v>
                </c:pt>
                <c:pt idx="296">
                  <c:v>3.3138</c:v>
                </c:pt>
                <c:pt idx="297">
                  <c:v>3.275633333333333</c:v>
                </c:pt>
                <c:pt idx="298">
                  <c:v>3.226022222222222</c:v>
                </c:pt>
                <c:pt idx="299">
                  <c:v>3.180766666666667</c:v>
                </c:pt>
                <c:pt idx="300">
                  <c:v>3.137788888888889</c:v>
                </c:pt>
                <c:pt idx="301">
                  <c:v>3.114766666666666</c:v>
                </c:pt>
                <c:pt idx="302">
                  <c:v>3.092211111111111</c:v>
                </c:pt>
                <c:pt idx="303">
                  <c:v>3.060133333333333</c:v>
                </c:pt>
                <c:pt idx="304">
                  <c:v>3.021005555555556</c:v>
                </c:pt>
                <c:pt idx="305">
                  <c:v>2.966827777777778</c:v>
                </c:pt>
                <c:pt idx="306">
                  <c:v>2.914461111111111</c:v>
                </c:pt>
                <c:pt idx="307">
                  <c:v>2.856361111111111</c:v>
                </c:pt>
                <c:pt idx="308">
                  <c:v>2.796311111111111</c:v>
                </c:pt>
                <c:pt idx="309">
                  <c:v>2.736983333333333</c:v>
                </c:pt>
                <c:pt idx="310">
                  <c:v>2.679544444444444</c:v>
                </c:pt>
                <c:pt idx="311">
                  <c:v>2.623555555555555</c:v>
                </c:pt>
                <c:pt idx="312">
                  <c:v>2.570166666666667</c:v>
                </c:pt>
                <c:pt idx="313">
                  <c:v>2.529038888888889</c:v>
                </c:pt>
                <c:pt idx="314">
                  <c:v>2.477400000000001</c:v>
                </c:pt>
                <c:pt idx="315">
                  <c:v>2.431044444444444</c:v>
                </c:pt>
                <c:pt idx="316">
                  <c:v>2.383311111111111</c:v>
                </c:pt>
                <c:pt idx="317">
                  <c:v>2.340483333333334</c:v>
                </c:pt>
                <c:pt idx="318">
                  <c:v>2.290755555555556</c:v>
                </c:pt>
                <c:pt idx="319">
                  <c:v>2.237366666666666</c:v>
                </c:pt>
                <c:pt idx="320">
                  <c:v>2.181983333333333</c:v>
                </c:pt>
                <c:pt idx="321">
                  <c:v>2.118644444444445</c:v>
                </c:pt>
                <c:pt idx="322">
                  <c:v>2.050888888888889</c:v>
                </c:pt>
                <c:pt idx="323">
                  <c:v>1.982172222222222</c:v>
                </c:pt>
                <c:pt idx="324">
                  <c:v>1.916866666666666</c:v>
                </c:pt>
                <c:pt idx="325">
                  <c:v>1.851644444444445</c:v>
                </c:pt>
                <c:pt idx="326">
                  <c:v>1.788672222222222</c:v>
                </c:pt>
                <c:pt idx="327">
                  <c:v>1.737338888888889</c:v>
                </c:pt>
                <c:pt idx="328">
                  <c:v>1.686377777777777</c:v>
                </c:pt>
                <c:pt idx="329">
                  <c:v>1.650261111111111</c:v>
                </c:pt>
                <c:pt idx="330">
                  <c:v>1.617788888888889</c:v>
                </c:pt>
                <c:pt idx="331">
                  <c:v>1.585016666666667</c:v>
                </c:pt>
                <c:pt idx="332">
                  <c:v>1.539861111111111</c:v>
                </c:pt>
                <c:pt idx="333">
                  <c:v>1.480572222222222</c:v>
                </c:pt>
                <c:pt idx="334">
                  <c:v>1.407611111111111</c:v>
                </c:pt>
                <c:pt idx="335">
                  <c:v>1.340161111111111</c:v>
                </c:pt>
                <c:pt idx="336">
                  <c:v>1.280083333333333</c:v>
                </c:pt>
                <c:pt idx="337">
                  <c:v>1.23665</c:v>
                </c:pt>
                <c:pt idx="338">
                  <c:v>1.202144444444444</c:v>
                </c:pt>
                <c:pt idx="339">
                  <c:v>1.176216666666667</c:v>
                </c:pt>
                <c:pt idx="340">
                  <c:v>1.14905</c:v>
                </c:pt>
                <c:pt idx="341">
                  <c:v>1.121761111111111</c:v>
                </c:pt>
                <c:pt idx="342">
                  <c:v>1.09915</c:v>
                </c:pt>
                <c:pt idx="343">
                  <c:v>1.070088888888889</c:v>
                </c:pt>
                <c:pt idx="344">
                  <c:v>1.037972222222222</c:v>
                </c:pt>
                <c:pt idx="345">
                  <c:v>1.004688888888889</c:v>
                </c:pt>
                <c:pt idx="346">
                  <c:v>0.9625</c:v>
                </c:pt>
                <c:pt idx="347">
                  <c:v>0.919611111111111</c:v>
                </c:pt>
                <c:pt idx="348">
                  <c:v>0.867655555555555</c:v>
                </c:pt>
                <c:pt idx="349">
                  <c:v>0.821111111111111</c:v>
                </c:pt>
                <c:pt idx="350">
                  <c:v>0.772533333333333</c:v>
                </c:pt>
                <c:pt idx="351">
                  <c:v>0.726555555555555</c:v>
                </c:pt>
                <c:pt idx="352">
                  <c:v>0.679116666666667</c:v>
                </c:pt>
                <c:pt idx="353">
                  <c:v>0.634322222222222</c:v>
                </c:pt>
                <c:pt idx="354">
                  <c:v>0.585733333333333</c:v>
                </c:pt>
                <c:pt idx="355">
                  <c:v>0.537783333333333</c:v>
                </c:pt>
                <c:pt idx="356">
                  <c:v>0.488144444444444</c:v>
                </c:pt>
                <c:pt idx="357">
                  <c:v>0.435555555555555</c:v>
                </c:pt>
                <c:pt idx="358">
                  <c:v>0.386277777777778</c:v>
                </c:pt>
                <c:pt idx="359">
                  <c:v>0.340433333333333</c:v>
                </c:pt>
                <c:pt idx="360">
                  <c:v>0.286783333333333</c:v>
                </c:pt>
                <c:pt idx="361">
                  <c:v>0.248044444444444</c:v>
                </c:pt>
                <c:pt idx="362">
                  <c:v>0.215077777777778</c:v>
                </c:pt>
                <c:pt idx="363">
                  <c:v>0.186272222222222</c:v>
                </c:pt>
                <c:pt idx="364">
                  <c:v>0.1695</c:v>
                </c:pt>
                <c:pt idx="365">
                  <c:v>0.139072222222222</c:v>
                </c:pt>
                <c:pt idx="366">
                  <c:v>0.108805555555555</c:v>
                </c:pt>
                <c:pt idx="367">
                  <c:v>0.0719722222222222</c:v>
                </c:pt>
                <c:pt idx="368">
                  <c:v>0.0412166666666667</c:v>
                </c:pt>
                <c:pt idx="369">
                  <c:v>0.0158888888888889</c:v>
                </c:pt>
                <c:pt idx="370">
                  <c:v>0.00258333333333333</c:v>
                </c:pt>
                <c:pt idx="371">
                  <c:v>0.00167222222222225</c:v>
                </c:pt>
                <c:pt idx="372">
                  <c:v>0.000561111111111111</c:v>
                </c:pt>
                <c:pt idx="373">
                  <c:v>-0.00156666666666664</c:v>
                </c:pt>
                <c:pt idx="374">
                  <c:v>0.00257777777777799</c:v>
                </c:pt>
                <c:pt idx="375">
                  <c:v>0.00653888888888892</c:v>
                </c:pt>
                <c:pt idx="376">
                  <c:v>0.0116111111111111</c:v>
                </c:pt>
                <c:pt idx="377">
                  <c:v>0.0211666666666666</c:v>
                </c:pt>
                <c:pt idx="378">
                  <c:v>0.0242222222222222</c:v>
                </c:pt>
                <c:pt idx="379">
                  <c:v>0.0325833333333334</c:v>
                </c:pt>
                <c:pt idx="380">
                  <c:v>0.0413499999999999</c:v>
                </c:pt>
                <c:pt idx="381">
                  <c:v>0.0522944444444445</c:v>
                </c:pt>
                <c:pt idx="382">
                  <c:v>0.0676555555555556</c:v>
                </c:pt>
                <c:pt idx="383">
                  <c:v>0.0909611111111111</c:v>
                </c:pt>
                <c:pt idx="384">
                  <c:v>0.110216666666667</c:v>
                </c:pt>
                <c:pt idx="385">
                  <c:v>0.134838888888889</c:v>
                </c:pt>
                <c:pt idx="386">
                  <c:v>0.152666666666667</c:v>
                </c:pt>
                <c:pt idx="387">
                  <c:v>0.165538888888889</c:v>
                </c:pt>
                <c:pt idx="388">
                  <c:v>0.170172222222222</c:v>
                </c:pt>
                <c:pt idx="389">
                  <c:v>0.172383333333333</c:v>
                </c:pt>
                <c:pt idx="390">
                  <c:v>0.177972222222222</c:v>
                </c:pt>
                <c:pt idx="391">
                  <c:v>0.185433333333333</c:v>
                </c:pt>
                <c:pt idx="392">
                  <c:v>0.184361111111111</c:v>
                </c:pt>
                <c:pt idx="393">
                  <c:v>0.183877777777778</c:v>
                </c:pt>
                <c:pt idx="394">
                  <c:v>0.181344444444444</c:v>
                </c:pt>
                <c:pt idx="395">
                  <c:v>0.187683333333333</c:v>
                </c:pt>
                <c:pt idx="396">
                  <c:v>0.204416666666667</c:v>
                </c:pt>
                <c:pt idx="397">
                  <c:v>0.2211</c:v>
                </c:pt>
                <c:pt idx="398">
                  <c:v>0.237855555555555</c:v>
                </c:pt>
                <c:pt idx="399">
                  <c:v>0.255183333333333</c:v>
                </c:pt>
                <c:pt idx="400">
                  <c:v>0.267477777777778</c:v>
                </c:pt>
                <c:pt idx="401">
                  <c:v>0.271961111111111</c:v>
                </c:pt>
                <c:pt idx="402">
                  <c:v>0.272405555555556</c:v>
                </c:pt>
                <c:pt idx="403">
                  <c:v>0.265661111111111</c:v>
                </c:pt>
                <c:pt idx="404">
                  <c:v>0.255916666666667</c:v>
                </c:pt>
                <c:pt idx="405">
                  <c:v>0.23725</c:v>
                </c:pt>
                <c:pt idx="406">
                  <c:v>0.218938888888889</c:v>
                </c:pt>
                <c:pt idx="407">
                  <c:v>0.196133333333333</c:v>
                </c:pt>
                <c:pt idx="408">
                  <c:v>0.17275</c:v>
                </c:pt>
                <c:pt idx="409">
                  <c:v>0.153855555555556</c:v>
                </c:pt>
                <c:pt idx="410">
                  <c:v>0.124805555555556</c:v>
                </c:pt>
                <c:pt idx="411">
                  <c:v>0.100783333333333</c:v>
                </c:pt>
                <c:pt idx="412">
                  <c:v>0.0768666666666668</c:v>
                </c:pt>
                <c:pt idx="413">
                  <c:v>0.0400888888888888</c:v>
                </c:pt>
                <c:pt idx="414">
                  <c:v>0.00701666666666655</c:v>
                </c:pt>
                <c:pt idx="415">
                  <c:v>-0.0466222222222223</c:v>
                </c:pt>
                <c:pt idx="416">
                  <c:v>-0.103205555555555</c:v>
                </c:pt>
                <c:pt idx="417">
                  <c:v>-0.159605555555555</c:v>
                </c:pt>
                <c:pt idx="418">
                  <c:v>-0.234155555555555</c:v>
                </c:pt>
                <c:pt idx="419">
                  <c:v>-0.29785</c:v>
                </c:pt>
                <c:pt idx="420">
                  <c:v>-0.367972222222222</c:v>
                </c:pt>
                <c:pt idx="421">
                  <c:v>-0.431833333333333</c:v>
                </c:pt>
                <c:pt idx="422">
                  <c:v>-0.493911111111111</c:v>
                </c:pt>
                <c:pt idx="423">
                  <c:v>-0.5469</c:v>
                </c:pt>
                <c:pt idx="424">
                  <c:v>-0.592083333333333</c:v>
                </c:pt>
                <c:pt idx="425">
                  <c:v>-0.629511111111111</c:v>
                </c:pt>
                <c:pt idx="426">
                  <c:v>-0.6567</c:v>
                </c:pt>
                <c:pt idx="427">
                  <c:v>-0.6726</c:v>
                </c:pt>
                <c:pt idx="428">
                  <c:v>-0.690227777777778</c:v>
                </c:pt>
                <c:pt idx="429">
                  <c:v>-0.701683333333333</c:v>
                </c:pt>
                <c:pt idx="430">
                  <c:v>-0.706483333333333</c:v>
                </c:pt>
                <c:pt idx="431">
                  <c:v>-0.705466666666667</c:v>
                </c:pt>
                <c:pt idx="432">
                  <c:v>-0.700422222222222</c:v>
                </c:pt>
                <c:pt idx="433">
                  <c:v>-0.683538888888889</c:v>
                </c:pt>
                <c:pt idx="434">
                  <c:v>-0.661</c:v>
                </c:pt>
                <c:pt idx="435">
                  <c:v>-0.631833333333333</c:v>
                </c:pt>
                <c:pt idx="436">
                  <c:v>-0.5969</c:v>
                </c:pt>
                <c:pt idx="437">
                  <c:v>-0.558516666666667</c:v>
                </c:pt>
                <c:pt idx="438">
                  <c:v>-0.525927777777778</c:v>
                </c:pt>
                <c:pt idx="439">
                  <c:v>-0.492988888888889</c:v>
                </c:pt>
                <c:pt idx="440">
                  <c:v>-0.455544444444444</c:v>
                </c:pt>
                <c:pt idx="441">
                  <c:v>-0.41975</c:v>
                </c:pt>
                <c:pt idx="442">
                  <c:v>-0.381305555555555</c:v>
                </c:pt>
                <c:pt idx="443">
                  <c:v>-0.34585</c:v>
                </c:pt>
                <c:pt idx="444">
                  <c:v>-0.322744444444445</c:v>
                </c:pt>
                <c:pt idx="445">
                  <c:v>-0.303344444444444</c:v>
                </c:pt>
                <c:pt idx="446">
                  <c:v>-0.289722222222222</c:v>
                </c:pt>
                <c:pt idx="447">
                  <c:v>-0.280288888888889</c:v>
                </c:pt>
                <c:pt idx="448">
                  <c:v>-0.271344444444444</c:v>
                </c:pt>
                <c:pt idx="449">
                  <c:v>-0.268794444444444</c:v>
                </c:pt>
                <c:pt idx="450">
                  <c:v>-0.268033333333333</c:v>
                </c:pt>
                <c:pt idx="451">
                  <c:v>-0.278383333333333</c:v>
                </c:pt>
                <c:pt idx="452">
                  <c:v>-0.293972222222222</c:v>
                </c:pt>
                <c:pt idx="453">
                  <c:v>-0.31315</c:v>
                </c:pt>
                <c:pt idx="454">
                  <c:v>-0.319394444444444</c:v>
                </c:pt>
                <c:pt idx="455">
                  <c:v>-0.326905555555555</c:v>
                </c:pt>
                <c:pt idx="456">
                  <c:v>-0.328527777777778</c:v>
                </c:pt>
                <c:pt idx="457">
                  <c:v>-0.3315</c:v>
                </c:pt>
                <c:pt idx="458">
                  <c:v>-0.321922222222222</c:v>
                </c:pt>
                <c:pt idx="459">
                  <c:v>-0.308672222222222</c:v>
                </c:pt>
                <c:pt idx="460">
                  <c:v>-0.30045</c:v>
                </c:pt>
                <c:pt idx="461">
                  <c:v>-0.301777777777778</c:v>
                </c:pt>
                <c:pt idx="462">
                  <c:v>-0.288861111111111</c:v>
                </c:pt>
                <c:pt idx="463">
                  <c:v>-0.266594444444444</c:v>
                </c:pt>
                <c:pt idx="464">
                  <c:v>-0.249338888888889</c:v>
                </c:pt>
                <c:pt idx="465">
                  <c:v>-0.221755555555556</c:v>
                </c:pt>
                <c:pt idx="466">
                  <c:v>-0.187233333333333</c:v>
                </c:pt>
                <c:pt idx="467">
                  <c:v>-0.154933333333333</c:v>
                </c:pt>
                <c:pt idx="468">
                  <c:v>-0.115005555555556</c:v>
                </c:pt>
                <c:pt idx="469">
                  <c:v>-0.0739777777777778</c:v>
                </c:pt>
                <c:pt idx="470">
                  <c:v>-0.04515</c:v>
                </c:pt>
                <c:pt idx="471">
                  <c:v>-0.0256499999999999</c:v>
                </c:pt>
                <c:pt idx="472">
                  <c:v>-0.0253333333333334</c:v>
                </c:pt>
                <c:pt idx="473">
                  <c:v>-0.018511111111111</c:v>
                </c:pt>
                <c:pt idx="474">
                  <c:v>-0.015722222222222</c:v>
                </c:pt>
                <c:pt idx="475">
                  <c:v>-1.11111111111839E-5</c:v>
                </c:pt>
                <c:pt idx="476">
                  <c:v>0.0216833333333334</c:v>
                </c:pt>
                <c:pt idx="477">
                  <c:v>0.0470055555555556</c:v>
                </c:pt>
                <c:pt idx="478">
                  <c:v>0.0803055555555556</c:v>
                </c:pt>
                <c:pt idx="479">
                  <c:v>0.121311111111111</c:v>
                </c:pt>
                <c:pt idx="480">
                  <c:v>0.172188888888889</c:v>
                </c:pt>
                <c:pt idx="481">
                  <c:v>0.218894444444444</c:v>
                </c:pt>
                <c:pt idx="482">
                  <c:v>0.262766666666667</c:v>
                </c:pt>
                <c:pt idx="483">
                  <c:v>0.306472222222222</c:v>
                </c:pt>
                <c:pt idx="484">
                  <c:v>0.347927777777778</c:v>
                </c:pt>
                <c:pt idx="485">
                  <c:v>0.385227777777778</c:v>
                </c:pt>
                <c:pt idx="486">
                  <c:v>0.415644444444444</c:v>
                </c:pt>
                <c:pt idx="487">
                  <c:v>0.438511111111111</c:v>
                </c:pt>
                <c:pt idx="488">
                  <c:v>0.462538888888889</c:v>
                </c:pt>
                <c:pt idx="489">
                  <c:v>0.480705555555556</c:v>
                </c:pt>
                <c:pt idx="490">
                  <c:v>0.499838888888889</c:v>
                </c:pt>
                <c:pt idx="491">
                  <c:v>0.528861111111111</c:v>
                </c:pt>
                <c:pt idx="492">
                  <c:v>0.559238888888889</c:v>
                </c:pt>
                <c:pt idx="493">
                  <c:v>0.596122222222222</c:v>
                </c:pt>
                <c:pt idx="494">
                  <c:v>0.629961111111111</c:v>
                </c:pt>
                <c:pt idx="495">
                  <c:v>0.656355555555555</c:v>
                </c:pt>
                <c:pt idx="496">
                  <c:v>0.683411111111111</c:v>
                </c:pt>
                <c:pt idx="497">
                  <c:v>0.707972222222222</c:v>
                </c:pt>
                <c:pt idx="498">
                  <c:v>0.733627777777778</c:v>
                </c:pt>
                <c:pt idx="499">
                  <c:v>0.757161111111111</c:v>
                </c:pt>
                <c:pt idx="500">
                  <c:v>0.782266666666666</c:v>
                </c:pt>
                <c:pt idx="501">
                  <c:v>0.793333333333333</c:v>
                </c:pt>
                <c:pt idx="502">
                  <c:v>0.812711111111111</c:v>
                </c:pt>
                <c:pt idx="503">
                  <c:v>0.837438888888889</c:v>
                </c:pt>
                <c:pt idx="504">
                  <c:v>0.867205555555555</c:v>
                </c:pt>
                <c:pt idx="505">
                  <c:v>0.914761111111111</c:v>
                </c:pt>
                <c:pt idx="506">
                  <c:v>0.945738888888889</c:v>
                </c:pt>
                <c:pt idx="507">
                  <c:v>0.978111111111111</c:v>
                </c:pt>
                <c:pt idx="508">
                  <c:v>1.005111111111112</c:v>
                </c:pt>
                <c:pt idx="509">
                  <c:v>1.015883333333333</c:v>
                </c:pt>
                <c:pt idx="510">
                  <c:v>1.025683333333334</c:v>
                </c:pt>
                <c:pt idx="511">
                  <c:v>1.039205555555555</c:v>
                </c:pt>
                <c:pt idx="512">
                  <c:v>1.049988888888889</c:v>
                </c:pt>
                <c:pt idx="513">
                  <c:v>1.064133333333333</c:v>
                </c:pt>
                <c:pt idx="514">
                  <c:v>1.089822222222222</c:v>
                </c:pt>
                <c:pt idx="515">
                  <c:v>1.110116666666666</c:v>
                </c:pt>
                <c:pt idx="516">
                  <c:v>1.140938888888889</c:v>
                </c:pt>
                <c:pt idx="517">
                  <c:v>1.17305</c:v>
                </c:pt>
                <c:pt idx="518">
                  <c:v>1.210355555555556</c:v>
                </c:pt>
                <c:pt idx="519">
                  <c:v>1.254033333333333</c:v>
                </c:pt>
                <c:pt idx="520">
                  <c:v>1.29895</c:v>
                </c:pt>
                <c:pt idx="521">
                  <c:v>1.336016666666667</c:v>
                </c:pt>
                <c:pt idx="522">
                  <c:v>1.351827777777778</c:v>
                </c:pt>
                <c:pt idx="523">
                  <c:v>1.368177777777778</c:v>
                </c:pt>
                <c:pt idx="524">
                  <c:v>1.382027777777778</c:v>
                </c:pt>
                <c:pt idx="525">
                  <c:v>1.403194444444444</c:v>
                </c:pt>
                <c:pt idx="526">
                  <c:v>1.420205555555555</c:v>
                </c:pt>
                <c:pt idx="527">
                  <c:v>1.431944444444444</c:v>
                </c:pt>
                <c:pt idx="528">
                  <c:v>1.429833333333333</c:v>
                </c:pt>
                <c:pt idx="529">
                  <c:v>1.41985</c:v>
                </c:pt>
                <c:pt idx="530">
                  <c:v>1.390777777777777</c:v>
                </c:pt>
                <c:pt idx="531">
                  <c:v>1.354927777777778</c:v>
                </c:pt>
                <c:pt idx="532">
                  <c:v>1.318922222222222</c:v>
                </c:pt>
                <c:pt idx="533">
                  <c:v>1.283405555555556</c:v>
                </c:pt>
                <c:pt idx="534">
                  <c:v>1.24903888888889</c:v>
                </c:pt>
                <c:pt idx="535">
                  <c:v>1.223666666666667</c:v>
                </c:pt>
                <c:pt idx="536">
                  <c:v>1.201316666666666</c:v>
                </c:pt>
                <c:pt idx="537">
                  <c:v>1.198183333333334</c:v>
                </c:pt>
                <c:pt idx="538">
                  <c:v>1.20073888888889</c:v>
                </c:pt>
                <c:pt idx="539">
                  <c:v>1.213655555555555</c:v>
                </c:pt>
                <c:pt idx="540">
                  <c:v>1.226627777777778</c:v>
                </c:pt>
                <c:pt idx="541">
                  <c:v>1.235622222222222</c:v>
                </c:pt>
                <c:pt idx="542">
                  <c:v>1.243594444444444</c:v>
                </c:pt>
                <c:pt idx="543">
                  <c:v>1.238261111111111</c:v>
                </c:pt>
                <c:pt idx="544">
                  <c:v>1.23485</c:v>
                </c:pt>
                <c:pt idx="545">
                  <c:v>1.228816666666667</c:v>
                </c:pt>
                <c:pt idx="546">
                  <c:v>1.218077777777778</c:v>
                </c:pt>
                <c:pt idx="547">
                  <c:v>1.211005555555555</c:v>
                </c:pt>
                <c:pt idx="548">
                  <c:v>1.20915</c:v>
                </c:pt>
                <c:pt idx="549">
                  <c:v>1.22005</c:v>
                </c:pt>
                <c:pt idx="550">
                  <c:v>1.2277</c:v>
                </c:pt>
                <c:pt idx="551">
                  <c:v>1.24645</c:v>
                </c:pt>
                <c:pt idx="552">
                  <c:v>1.267022222222222</c:v>
                </c:pt>
                <c:pt idx="553">
                  <c:v>1.299616666666666</c:v>
                </c:pt>
                <c:pt idx="554">
                  <c:v>1.334977777777778</c:v>
                </c:pt>
                <c:pt idx="555">
                  <c:v>1.361644444444444</c:v>
                </c:pt>
                <c:pt idx="556">
                  <c:v>1.376322222222222</c:v>
                </c:pt>
                <c:pt idx="557">
                  <c:v>1.3904</c:v>
                </c:pt>
                <c:pt idx="558">
                  <c:v>1.41423888888889</c:v>
                </c:pt>
                <c:pt idx="559">
                  <c:v>1.45148888888889</c:v>
                </c:pt>
                <c:pt idx="560">
                  <c:v>1.487233333333333</c:v>
                </c:pt>
                <c:pt idx="561">
                  <c:v>1.520183333333333</c:v>
                </c:pt>
                <c:pt idx="562">
                  <c:v>1.539955555555555</c:v>
                </c:pt>
                <c:pt idx="563">
                  <c:v>1.5506</c:v>
                </c:pt>
                <c:pt idx="564">
                  <c:v>1.565483333333334</c:v>
                </c:pt>
                <c:pt idx="565">
                  <c:v>1.584011111111111</c:v>
                </c:pt>
                <c:pt idx="566">
                  <c:v>1.601244444444445</c:v>
                </c:pt>
                <c:pt idx="567">
                  <c:v>1.617983333333333</c:v>
                </c:pt>
                <c:pt idx="568">
                  <c:v>1.641822222222222</c:v>
                </c:pt>
                <c:pt idx="569">
                  <c:v>1.6677</c:v>
                </c:pt>
                <c:pt idx="570">
                  <c:v>1.685461111111111</c:v>
                </c:pt>
                <c:pt idx="571">
                  <c:v>1.70355</c:v>
                </c:pt>
                <c:pt idx="572">
                  <c:v>1.729511111111111</c:v>
                </c:pt>
                <c:pt idx="573">
                  <c:v>1.757016666666666</c:v>
                </c:pt>
                <c:pt idx="574">
                  <c:v>1.772322222222222</c:v>
                </c:pt>
                <c:pt idx="575">
                  <c:v>1.792088888888889</c:v>
                </c:pt>
                <c:pt idx="576">
                  <c:v>1.802477777777778</c:v>
                </c:pt>
                <c:pt idx="577">
                  <c:v>1.815033333333333</c:v>
                </c:pt>
                <c:pt idx="578">
                  <c:v>1.817666666666667</c:v>
                </c:pt>
                <c:pt idx="579">
                  <c:v>1.807655555555556</c:v>
                </c:pt>
                <c:pt idx="580">
                  <c:v>1.786144444444445</c:v>
                </c:pt>
                <c:pt idx="581">
                  <c:v>1.773877777777778</c:v>
                </c:pt>
                <c:pt idx="582">
                  <c:v>1.762855555555556</c:v>
                </c:pt>
                <c:pt idx="583">
                  <c:v>1.757172222222222</c:v>
                </c:pt>
                <c:pt idx="584">
                  <c:v>1.749861111111111</c:v>
                </c:pt>
                <c:pt idx="585">
                  <c:v>1.742161111111111</c:v>
                </c:pt>
                <c:pt idx="586">
                  <c:v>1.729155555555555</c:v>
                </c:pt>
                <c:pt idx="587">
                  <c:v>1.702872222222222</c:v>
                </c:pt>
                <c:pt idx="588">
                  <c:v>1.677711111111111</c:v>
                </c:pt>
                <c:pt idx="589">
                  <c:v>1.655477777777778</c:v>
                </c:pt>
                <c:pt idx="590">
                  <c:v>1.634988888888889</c:v>
                </c:pt>
                <c:pt idx="591">
                  <c:v>1.615194444444445</c:v>
                </c:pt>
                <c:pt idx="592">
                  <c:v>1.597572222222222</c:v>
                </c:pt>
                <c:pt idx="593">
                  <c:v>1.580361111111111</c:v>
                </c:pt>
                <c:pt idx="594">
                  <c:v>1.57503888888889</c:v>
                </c:pt>
                <c:pt idx="595">
                  <c:v>1.564822222222222</c:v>
                </c:pt>
                <c:pt idx="596">
                  <c:v>1.558694444444445</c:v>
                </c:pt>
                <c:pt idx="597">
                  <c:v>1.540138888888889</c:v>
                </c:pt>
                <c:pt idx="598">
                  <c:v>1.51125</c:v>
                </c:pt>
                <c:pt idx="599">
                  <c:v>1.484583333333334</c:v>
                </c:pt>
                <c:pt idx="600">
                  <c:v>1.458422222222222</c:v>
                </c:pt>
                <c:pt idx="601">
                  <c:v>1.439261111111111</c:v>
                </c:pt>
                <c:pt idx="602">
                  <c:v>1.409544444444445</c:v>
                </c:pt>
                <c:pt idx="603">
                  <c:v>1.376794444444444</c:v>
                </c:pt>
                <c:pt idx="604">
                  <c:v>1.341633333333333</c:v>
                </c:pt>
                <c:pt idx="605">
                  <c:v>1.310861111111111</c:v>
                </c:pt>
                <c:pt idx="606">
                  <c:v>1.27555</c:v>
                </c:pt>
                <c:pt idx="607">
                  <c:v>1.237716666666667</c:v>
                </c:pt>
                <c:pt idx="608">
                  <c:v>1.210538888888889</c:v>
                </c:pt>
                <c:pt idx="609">
                  <c:v>1.186961111111111</c:v>
                </c:pt>
                <c:pt idx="610">
                  <c:v>1.1811</c:v>
                </c:pt>
                <c:pt idx="611">
                  <c:v>1.193994444444445</c:v>
                </c:pt>
                <c:pt idx="612">
                  <c:v>1.203783333333333</c:v>
                </c:pt>
                <c:pt idx="613">
                  <c:v>1.198644444444444</c:v>
                </c:pt>
                <c:pt idx="614">
                  <c:v>1.179644444444444</c:v>
                </c:pt>
                <c:pt idx="615">
                  <c:v>1.166661111111111</c:v>
                </c:pt>
                <c:pt idx="616">
                  <c:v>1.171305555555556</c:v>
                </c:pt>
                <c:pt idx="617">
                  <c:v>1.1743</c:v>
                </c:pt>
                <c:pt idx="618">
                  <c:v>1.189688888888889</c:v>
                </c:pt>
                <c:pt idx="619">
                  <c:v>1.201766666666667</c:v>
                </c:pt>
                <c:pt idx="620">
                  <c:v>1.214505555555556</c:v>
                </c:pt>
                <c:pt idx="621">
                  <c:v>1.227644444444445</c:v>
                </c:pt>
                <c:pt idx="622">
                  <c:v>1.245211111111111</c:v>
                </c:pt>
                <c:pt idx="623">
                  <c:v>1.274327777777777</c:v>
                </c:pt>
                <c:pt idx="624">
                  <c:v>1.302905555555556</c:v>
                </c:pt>
                <c:pt idx="625">
                  <c:v>1.338444444444444</c:v>
                </c:pt>
                <c:pt idx="626">
                  <c:v>1.376227777777778</c:v>
                </c:pt>
                <c:pt idx="627">
                  <c:v>1.412905555555556</c:v>
                </c:pt>
                <c:pt idx="628">
                  <c:v>1.4572</c:v>
                </c:pt>
                <c:pt idx="629">
                  <c:v>1.491683333333333</c:v>
                </c:pt>
                <c:pt idx="630">
                  <c:v>1.50495</c:v>
                </c:pt>
                <c:pt idx="631">
                  <c:v>1.509838888888889</c:v>
                </c:pt>
                <c:pt idx="632">
                  <c:v>1.512166666666667</c:v>
                </c:pt>
                <c:pt idx="633">
                  <c:v>1.51155</c:v>
                </c:pt>
                <c:pt idx="634">
                  <c:v>1.523416666666667</c:v>
                </c:pt>
                <c:pt idx="635">
                  <c:v>1.53435</c:v>
                </c:pt>
                <c:pt idx="636">
                  <c:v>1.564438888888888</c:v>
                </c:pt>
                <c:pt idx="637">
                  <c:v>1.602338888888889</c:v>
                </c:pt>
                <c:pt idx="638">
                  <c:v>1.64345</c:v>
                </c:pt>
                <c:pt idx="639">
                  <c:v>1.680777777777778</c:v>
                </c:pt>
                <c:pt idx="640">
                  <c:v>1.712627777777778</c:v>
                </c:pt>
                <c:pt idx="641">
                  <c:v>1.735688888888889</c:v>
                </c:pt>
                <c:pt idx="642">
                  <c:v>1.75963888888889</c:v>
                </c:pt>
                <c:pt idx="643">
                  <c:v>1.785505555555555</c:v>
                </c:pt>
                <c:pt idx="644">
                  <c:v>1.810383333333333</c:v>
                </c:pt>
                <c:pt idx="645">
                  <c:v>1.853527777777777</c:v>
                </c:pt>
                <c:pt idx="646">
                  <c:v>1.889944444444444</c:v>
                </c:pt>
                <c:pt idx="647">
                  <c:v>1.918394444444444</c:v>
                </c:pt>
                <c:pt idx="648">
                  <c:v>1.941816666666666</c:v>
                </c:pt>
                <c:pt idx="649">
                  <c:v>1.955316666666667</c:v>
                </c:pt>
                <c:pt idx="650">
                  <c:v>1.965655555555555</c:v>
                </c:pt>
                <c:pt idx="651">
                  <c:v>1.973672222222222</c:v>
                </c:pt>
                <c:pt idx="652">
                  <c:v>1.979455555555555</c:v>
                </c:pt>
                <c:pt idx="653">
                  <c:v>1.966127777777777</c:v>
                </c:pt>
                <c:pt idx="654">
                  <c:v>1.939916666666666</c:v>
                </c:pt>
                <c:pt idx="655">
                  <c:v>1.904305555555556</c:v>
                </c:pt>
                <c:pt idx="656">
                  <c:v>1.878833333333333</c:v>
                </c:pt>
                <c:pt idx="657">
                  <c:v>1.857933333333333</c:v>
                </c:pt>
                <c:pt idx="658">
                  <c:v>1.837494444444444</c:v>
                </c:pt>
                <c:pt idx="659">
                  <c:v>1.817511111111111</c:v>
                </c:pt>
                <c:pt idx="660">
                  <c:v>1.783961111111111</c:v>
                </c:pt>
                <c:pt idx="661">
                  <c:v>1.753833333333333</c:v>
                </c:pt>
                <c:pt idx="662">
                  <c:v>1.7199</c:v>
                </c:pt>
                <c:pt idx="663">
                  <c:v>1.700783333333333</c:v>
                </c:pt>
                <c:pt idx="664">
                  <c:v>1.673661111111111</c:v>
                </c:pt>
                <c:pt idx="665">
                  <c:v>1.649266666666667</c:v>
                </c:pt>
                <c:pt idx="666">
                  <c:v>1.639572222222222</c:v>
                </c:pt>
                <c:pt idx="667">
                  <c:v>1.634711111111111</c:v>
                </c:pt>
                <c:pt idx="668">
                  <c:v>1.64503888888889</c:v>
                </c:pt>
                <c:pt idx="669">
                  <c:v>1.666105555555555</c:v>
                </c:pt>
                <c:pt idx="670">
                  <c:v>1.693466666666667</c:v>
                </c:pt>
                <c:pt idx="671">
                  <c:v>1.727244444444444</c:v>
                </c:pt>
                <c:pt idx="672">
                  <c:v>1.755666666666666</c:v>
                </c:pt>
                <c:pt idx="673">
                  <c:v>1.781577777777778</c:v>
                </c:pt>
                <c:pt idx="674">
                  <c:v>1.811355555555555</c:v>
                </c:pt>
                <c:pt idx="675">
                  <c:v>1.831122222222222</c:v>
                </c:pt>
                <c:pt idx="676">
                  <c:v>1.836833333333333</c:v>
                </c:pt>
                <c:pt idx="677">
                  <c:v>1.826522222222222</c:v>
                </c:pt>
                <c:pt idx="678">
                  <c:v>1.821911111111111</c:v>
                </c:pt>
                <c:pt idx="679">
                  <c:v>1.820905555555556</c:v>
                </c:pt>
                <c:pt idx="680">
                  <c:v>1.828533333333333</c:v>
                </c:pt>
                <c:pt idx="681">
                  <c:v>1.851366666666667</c:v>
                </c:pt>
                <c:pt idx="682">
                  <c:v>1.868372222222222</c:v>
                </c:pt>
                <c:pt idx="683">
                  <c:v>1.88735</c:v>
                </c:pt>
                <c:pt idx="684">
                  <c:v>1.895166666666666</c:v>
                </c:pt>
                <c:pt idx="685">
                  <c:v>1.913033333333333</c:v>
                </c:pt>
                <c:pt idx="686">
                  <c:v>1.92335</c:v>
                </c:pt>
                <c:pt idx="687">
                  <c:v>1.928316666666667</c:v>
                </c:pt>
                <c:pt idx="688">
                  <c:v>1.913961111111111</c:v>
                </c:pt>
                <c:pt idx="689">
                  <c:v>1.897994444444445</c:v>
                </c:pt>
                <c:pt idx="690">
                  <c:v>1.877761111111111</c:v>
                </c:pt>
                <c:pt idx="691">
                  <c:v>1.858883333333333</c:v>
                </c:pt>
                <c:pt idx="692">
                  <c:v>1.843083333333333</c:v>
                </c:pt>
                <c:pt idx="693">
                  <c:v>1.834427777777778</c:v>
                </c:pt>
                <c:pt idx="694">
                  <c:v>1.823138888888889</c:v>
                </c:pt>
                <c:pt idx="695">
                  <c:v>1.812344444444445</c:v>
                </c:pt>
                <c:pt idx="696">
                  <c:v>1.790522222222222</c:v>
                </c:pt>
                <c:pt idx="697">
                  <c:v>1.765605555555556</c:v>
                </c:pt>
                <c:pt idx="698">
                  <c:v>1.739011111111111</c:v>
                </c:pt>
                <c:pt idx="699">
                  <c:v>1.726588888888889</c:v>
                </c:pt>
                <c:pt idx="700">
                  <c:v>1.712266666666667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1042216"/>
        <c:axId val="631045336"/>
      </c:lineChart>
      <c:catAx>
        <c:axId val="631042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31045336"/>
        <c:crosses val="autoZero"/>
        <c:auto val="1"/>
        <c:lblAlgn val="ctr"/>
        <c:lblOffset val="100"/>
        <c:tickLblSkip val="150"/>
        <c:tickMarkSkip val="150"/>
        <c:noMultiLvlLbl val="0"/>
      </c:catAx>
      <c:valAx>
        <c:axId val="631045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31042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fz!$A$74</c:f>
              <c:strCache>
                <c:ptCount val="1"/>
                <c:pt idx="0">
                  <c:v>Associative</c:v>
                </c:pt>
              </c:strCache>
            </c:strRef>
          </c:tx>
          <c:spPr>
            <a:ln w="12700"/>
          </c:spPr>
          <c:marker>
            <c:symbol val="none"/>
          </c:marker>
          <c:val>
            <c:numRef>
              <c:f>fz!$B$74:$AAA$74</c:f>
              <c:numCache>
                <c:formatCode>General</c:formatCode>
                <c:ptCount val="702"/>
                <c:pt idx="1">
                  <c:v>0.242727777777778</c:v>
                </c:pt>
                <c:pt idx="2">
                  <c:v>0.207227777777778</c:v>
                </c:pt>
                <c:pt idx="3">
                  <c:v>0.187288888888889</c:v>
                </c:pt>
                <c:pt idx="4">
                  <c:v>0.159216666666667</c:v>
                </c:pt>
                <c:pt idx="5">
                  <c:v>0.114711111111111</c:v>
                </c:pt>
                <c:pt idx="6">
                  <c:v>0.0614833333333333</c:v>
                </c:pt>
                <c:pt idx="7">
                  <c:v>-0.0050833333333334</c:v>
                </c:pt>
                <c:pt idx="8">
                  <c:v>-0.0845666666666668</c:v>
                </c:pt>
                <c:pt idx="9">
                  <c:v>-0.166877777777778</c:v>
                </c:pt>
                <c:pt idx="10">
                  <c:v>-0.224244444444444</c:v>
                </c:pt>
                <c:pt idx="11">
                  <c:v>-0.264972222222222</c:v>
                </c:pt>
                <c:pt idx="12">
                  <c:v>-0.306616666666667</c:v>
                </c:pt>
                <c:pt idx="13">
                  <c:v>-0.337111111111111</c:v>
                </c:pt>
                <c:pt idx="14">
                  <c:v>-0.352238888888889</c:v>
                </c:pt>
                <c:pt idx="15">
                  <c:v>-0.365366666666667</c:v>
                </c:pt>
                <c:pt idx="16">
                  <c:v>-0.368516666666667</c:v>
                </c:pt>
                <c:pt idx="17">
                  <c:v>-0.374433333333333</c:v>
                </c:pt>
                <c:pt idx="18">
                  <c:v>-0.404688888888889</c:v>
                </c:pt>
                <c:pt idx="19">
                  <c:v>-0.417666666666667</c:v>
                </c:pt>
                <c:pt idx="20">
                  <c:v>-0.4508</c:v>
                </c:pt>
                <c:pt idx="21">
                  <c:v>-0.471894444444444</c:v>
                </c:pt>
                <c:pt idx="22">
                  <c:v>-0.476466666666667</c:v>
                </c:pt>
                <c:pt idx="23">
                  <c:v>-0.474366666666667</c:v>
                </c:pt>
                <c:pt idx="24">
                  <c:v>-0.437533333333333</c:v>
                </c:pt>
                <c:pt idx="25">
                  <c:v>-0.405583333333333</c:v>
                </c:pt>
                <c:pt idx="26">
                  <c:v>-0.351911111111111</c:v>
                </c:pt>
                <c:pt idx="27">
                  <c:v>-0.289561111111111</c:v>
                </c:pt>
                <c:pt idx="28">
                  <c:v>-0.253427777777778</c:v>
                </c:pt>
                <c:pt idx="29">
                  <c:v>-0.217405555555556</c:v>
                </c:pt>
                <c:pt idx="30">
                  <c:v>-0.194744444444444</c:v>
                </c:pt>
                <c:pt idx="31">
                  <c:v>-0.191911111111111</c:v>
                </c:pt>
                <c:pt idx="32">
                  <c:v>-0.165266666666667</c:v>
                </c:pt>
                <c:pt idx="33">
                  <c:v>-0.127505555555556</c:v>
                </c:pt>
                <c:pt idx="34">
                  <c:v>-0.103588888888889</c:v>
                </c:pt>
                <c:pt idx="35">
                  <c:v>-0.0688833333333333</c:v>
                </c:pt>
                <c:pt idx="36">
                  <c:v>-0.0447277777777778</c:v>
                </c:pt>
                <c:pt idx="37">
                  <c:v>-0.0225833333333333</c:v>
                </c:pt>
                <c:pt idx="38">
                  <c:v>0.00511666666666665</c:v>
                </c:pt>
                <c:pt idx="39">
                  <c:v>0.0296111111111111</c:v>
                </c:pt>
                <c:pt idx="40">
                  <c:v>0.0676277777777778</c:v>
                </c:pt>
                <c:pt idx="41">
                  <c:v>0.115322222222222</c:v>
                </c:pt>
                <c:pt idx="42">
                  <c:v>0.165588888888889</c:v>
                </c:pt>
                <c:pt idx="43">
                  <c:v>0.202283333333333</c:v>
                </c:pt>
                <c:pt idx="44">
                  <c:v>0.243944444444444</c:v>
                </c:pt>
                <c:pt idx="45">
                  <c:v>0.2635</c:v>
                </c:pt>
                <c:pt idx="46">
                  <c:v>0.263833333333333</c:v>
                </c:pt>
                <c:pt idx="47">
                  <c:v>0.255327777777778</c:v>
                </c:pt>
                <c:pt idx="48">
                  <c:v>0.250216666666667</c:v>
                </c:pt>
                <c:pt idx="49">
                  <c:v>0.265172222222222</c:v>
                </c:pt>
                <c:pt idx="50">
                  <c:v>0.293316666666667</c:v>
                </c:pt>
                <c:pt idx="51">
                  <c:v>0.334505555555556</c:v>
                </c:pt>
                <c:pt idx="52">
                  <c:v>0.374833333333333</c:v>
                </c:pt>
                <c:pt idx="53">
                  <c:v>0.412361111111111</c:v>
                </c:pt>
                <c:pt idx="54">
                  <c:v>0.466027777777778</c:v>
                </c:pt>
                <c:pt idx="55">
                  <c:v>0.536916666666667</c:v>
                </c:pt>
                <c:pt idx="56">
                  <c:v>0.607755555555555</c:v>
                </c:pt>
                <c:pt idx="57">
                  <c:v>0.700344444444444</c:v>
                </c:pt>
                <c:pt idx="58">
                  <c:v>0.801044444444444</c:v>
                </c:pt>
                <c:pt idx="59">
                  <c:v>0.887311111111111</c:v>
                </c:pt>
                <c:pt idx="60">
                  <c:v>0.965616666666667</c:v>
                </c:pt>
                <c:pt idx="61">
                  <c:v>1.027505555555556</c:v>
                </c:pt>
                <c:pt idx="62">
                  <c:v>1.087788888888889</c:v>
                </c:pt>
                <c:pt idx="63">
                  <c:v>1.136722222222222</c:v>
                </c:pt>
                <c:pt idx="64">
                  <c:v>1.172561111111111</c:v>
                </c:pt>
                <c:pt idx="65">
                  <c:v>1.218277777777778</c:v>
                </c:pt>
                <c:pt idx="66">
                  <c:v>1.272305555555556</c:v>
                </c:pt>
                <c:pt idx="67">
                  <c:v>1.306511111111111</c:v>
                </c:pt>
                <c:pt idx="68">
                  <c:v>1.323972222222222</c:v>
                </c:pt>
                <c:pt idx="69">
                  <c:v>1.34565</c:v>
                </c:pt>
                <c:pt idx="70">
                  <c:v>1.37438888888889</c:v>
                </c:pt>
                <c:pt idx="71">
                  <c:v>1.380955555555555</c:v>
                </c:pt>
                <c:pt idx="72">
                  <c:v>1.386666666666667</c:v>
                </c:pt>
                <c:pt idx="73">
                  <c:v>1.388994444444444</c:v>
                </c:pt>
                <c:pt idx="74">
                  <c:v>1.383322222222222</c:v>
                </c:pt>
                <c:pt idx="75">
                  <c:v>1.3954</c:v>
                </c:pt>
                <c:pt idx="76">
                  <c:v>1.392205555555555</c:v>
                </c:pt>
                <c:pt idx="77">
                  <c:v>1.387833333333333</c:v>
                </c:pt>
                <c:pt idx="78">
                  <c:v>1.376016666666666</c:v>
                </c:pt>
                <c:pt idx="79">
                  <c:v>1.351072222222222</c:v>
                </c:pt>
                <c:pt idx="80">
                  <c:v>1.317844444444444</c:v>
                </c:pt>
                <c:pt idx="81">
                  <c:v>1.289644444444445</c:v>
                </c:pt>
                <c:pt idx="82">
                  <c:v>1.248266666666667</c:v>
                </c:pt>
                <c:pt idx="83">
                  <c:v>1.231561111111111</c:v>
                </c:pt>
                <c:pt idx="84">
                  <c:v>1.217983333333333</c:v>
                </c:pt>
                <c:pt idx="85">
                  <c:v>1.211233333333333</c:v>
                </c:pt>
                <c:pt idx="86">
                  <c:v>1.229161111111111</c:v>
                </c:pt>
                <c:pt idx="87">
                  <c:v>1.234794444444444</c:v>
                </c:pt>
                <c:pt idx="88">
                  <c:v>1.213127777777778</c:v>
                </c:pt>
                <c:pt idx="89">
                  <c:v>1.173766666666667</c:v>
                </c:pt>
                <c:pt idx="90">
                  <c:v>1.101672222222222</c:v>
                </c:pt>
                <c:pt idx="91">
                  <c:v>1.043927777777778</c:v>
                </c:pt>
                <c:pt idx="92">
                  <c:v>0.979844444444444</c:v>
                </c:pt>
                <c:pt idx="93">
                  <c:v>0.926783333333333</c:v>
                </c:pt>
                <c:pt idx="94">
                  <c:v>0.899194444444444</c:v>
                </c:pt>
                <c:pt idx="95">
                  <c:v>0.885372222222222</c:v>
                </c:pt>
                <c:pt idx="96">
                  <c:v>0.878638888888889</c:v>
                </c:pt>
                <c:pt idx="97">
                  <c:v>0.875838888888889</c:v>
                </c:pt>
                <c:pt idx="98">
                  <c:v>0.890466666666666</c:v>
                </c:pt>
                <c:pt idx="99">
                  <c:v>0.923844444444444</c:v>
                </c:pt>
                <c:pt idx="100">
                  <c:v>0.965866666666666</c:v>
                </c:pt>
                <c:pt idx="101">
                  <c:v>0.99555</c:v>
                </c:pt>
                <c:pt idx="102">
                  <c:v>1.007172222222223</c:v>
                </c:pt>
                <c:pt idx="103">
                  <c:v>1.011561111111111</c:v>
                </c:pt>
                <c:pt idx="104">
                  <c:v>1.022533333333334</c:v>
                </c:pt>
                <c:pt idx="105">
                  <c:v>1.009488888888889</c:v>
                </c:pt>
                <c:pt idx="106">
                  <c:v>1.007577777777778</c:v>
                </c:pt>
                <c:pt idx="107">
                  <c:v>0.979583333333333</c:v>
                </c:pt>
                <c:pt idx="108">
                  <c:v>0.951661111111111</c:v>
                </c:pt>
                <c:pt idx="109">
                  <c:v>0.912838888888889</c:v>
                </c:pt>
                <c:pt idx="110">
                  <c:v>0.87495</c:v>
                </c:pt>
                <c:pt idx="111">
                  <c:v>0.830588888888889</c:v>
                </c:pt>
                <c:pt idx="112">
                  <c:v>0.778227777777778</c:v>
                </c:pt>
                <c:pt idx="113">
                  <c:v>0.738211111111111</c:v>
                </c:pt>
                <c:pt idx="114">
                  <c:v>0.703144444444444</c:v>
                </c:pt>
                <c:pt idx="115">
                  <c:v>0.677305555555556</c:v>
                </c:pt>
                <c:pt idx="116">
                  <c:v>0.680811111111111</c:v>
                </c:pt>
                <c:pt idx="117">
                  <c:v>0.682172222222222</c:v>
                </c:pt>
                <c:pt idx="118">
                  <c:v>0.661477777777778</c:v>
                </c:pt>
                <c:pt idx="119">
                  <c:v>0.625905555555556</c:v>
                </c:pt>
                <c:pt idx="120">
                  <c:v>0.56995</c:v>
                </c:pt>
                <c:pt idx="121">
                  <c:v>0.506711111111111</c:v>
                </c:pt>
                <c:pt idx="122">
                  <c:v>0.442588888888889</c:v>
                </c:pt>
                <c:pt idx="123">
                  <c:v>0.363677777777777</c:v>
                </c:pt>
                <c:pt idx="124">
                  <c:v>0.288655555555556</c:v>
                </c:pt>
                <c:pt idx="125">
                  <c:v>0.210066666666666</c:v>
                </c:pt>
                <c:pt idx="126">
                  <c:v>0.1499</c:v>
                </c:pt>
                <c:pt idx="127">
                  <c:v>0.0754111111111111</c:v>
                </c:pt>
                <c:pt idx="128">
                  <c:v>0.0180611111111112</c:v>
                </c:pt>
                <c:pt idx="129">
                  <c:v>-0.0404055555555554</c:v>
                </c:pt>
                <c:pt idx="130">
                  <c:v>-0.0925277777777776</c:v>
                </c:pt>
                <c:pt idx="131">
                  <c:v>-0.113061111111111</c:v>
                </c:pt>
                <c:pt idx="132">
                  <c:v>-0.119577777777778</c:v>
                </c:pt>
                <c:pt idx="133">
                  <c:v>-0.107261111111111</c:v>
                </c:pt>
                <c:pt idx="134">
                  <c:v>-0.102777777777778</c:v>
                </c:pt>
                <c:pt idx="135">
                  <c:v>-0.0879555555555554</c:v>
                </c:pt>
                <c:pt idx="136">
                  <c:v>-0.0590055555555555</c:v>
                </c:pt>
                <c:pt idx="137">
                  <c:v>-0.0020000000000001</c:v>
                </c:pt>
                <c:pt idx="138">
                  <c:v>0.0508666666666666</c:v>
                </c:pt>
                <c:pt idx="139">
                  <c:v>0.108672222222222</c:v>
                </c:pt>
                <c:pt idx="140">
                  <c:v>0.159388888888889</c:v>
                </c:pt>
                <c:pt idx="141">
                  <c:v>0.214027777777778</c:v>
                </c:pt>
                <c:pt idx="142">
                  <c:v>0.2604</c:v>
                </c:pt>
                <c:pt idx="143">
                  <c:v>0.316977777777778</c:v>
                </c:pt>
                <c:pt idx="144">
                  <c:v>0.35885</c:v>
                </c:pt>
                <c:pt idx="145">
                  <c:v>0.400761111111111</c:v>
                </c:pt>
                <c:pt idx="146">
                  <c:v>0.452477777777778</c:v>
                </c:pt>
                <c:pt idx="147">
                  <c:v>0.506388888888889</c:v>
                </c:pt>
                <c:pt idx="148">
                  <c:v>0.543988888888889</c:v>
                </c:pt>
                <c:pt idx="149">
                  <c:v>0.563305555555555</c:v>
                </c:pt>
                <c:pt idx="150">
                  <c:v>0.575161111111111</c:v>
                </c:pt>
                <c:pt idx="151">
                  <c:v>0.565427777777778</c:v>
                </c:pt>
                <c:pt idx="152">
                  <c:v>0.571116666666667</c:v>
                </c:pt>
                <c:pt idx="153">
                  <c:v>0.583966666666667</c:v>
                </c:pt>
                <c:pt idx="154">
                  <c:v>0.615411111111111</c:v>
                </c:pt>
                <c:pt idx="155">
                  <c:v>0.656383333333333</c:v>
                </c:pt>
                <c:pt idx="156">
                  <c:v>0.688083333333333</c:v>
                </c:pt>
                <c:pt idx="157">
                  <c:v>0.723561111111111</c:v>
                </c:pt>
                <c:pt idx="158">
                  <c:v>0.757216666666667</c:v>
                </c:pt>
                <c:pt idx="159">
                  <c:v>0.826077777777778</c:v>
                </c:pt>
                <c:pt idx="160">
                  <c:v>0.898988888888889</c:v>
                </c:pt>
                <c:pt idx="161">
                  <c:v>0.9843</c:v>
                </c:pt>
                <c:pt idx="162">
                  <c:v>1.081616666666667</c:v>
                </c:pt>
                <c:pt idx="163">
                  <c:v>1.176105555555556</c:v>
                </c:pt>
                <c:pt idx="164">
                  <c:v>1.2846</c:v>
                </c:pt>
                <c:pt idx="165">
                  <c:v>1.3964</c:v>
                </c:pt>
                <c:pt idx="166">
                  <c:v>1.508094444444445</c:v>
                </c:pt>
                <c:pt idx="167">
                  <c:v>1.600361111111111</c:v>
                </c:pt>
                <c:pt idx="168">
                  <c:v>1.672016666666667</c:v>
                </c:pt>
                <c:pt idx="169">
                  <c:v>1.738866666666667</c:v>
                </c:pt>
                <c:pt idx="170">
                  <c:v>1.790477777777778</c:v>
                </c:pt>
                <c:pt idx="171">
                  <c:v>1.833755555555556</c:v>
                </c:pt>
                <c:pt idx="172">
                  <c:v>1.876066666666667</c:v>
                </c:pt>
                <c:pt idx="173">
                  <c:v>1.91296111111111</c:v>
                </c:pt>
                <c:pt idx="174">
                  <c:v>1.963027777777778</c:v>
                </c:pt>
                <c:pt idx="175">
                  <c:v>2.023205555555555</c:v>
                </c:pt>
                <c:pt idx="176">
                  <c:v>2.079033333333333</c:v>
                </c:pt>
                <c:pt idx="177">
                  <c:v>2.130655555555555</c:v>
                </c:pt>
                <c:pt idx="178">
                  <c:v>2.194777777777777</c:v>
                </c:pt>
                <c:pt idx="179">
                  <c:v>2.274394444444444</c:v>
                </c:pt>
                <c:pt idx="180">
                  <c:v>2.357177777777778</c:v>
                </c:pt>
                <c:pt idx="181">
                  <c:v>2.45835</c:v>
                </c:pt>
                <c:pt idx="182">
                  <c:v>2.560383333333334</c:v>
                </c:pt>
                <c:pt idx="183">
                  <c:v>2.672844444444444</c:v>
                </c:pt>
                <c:pt idx="184">
                  <c:v>2.782105555555555</c:v>
                </c:pt>
                <c:pt idx="185">
                  <c:v>2.882333333333333</c:v>
                </c:pt>
                <c:pt idx="186">
                  <c:v>2.9698</c:v>
                </c:pt>
                <c:pt idx="187">
                  <c:v>3.031927777777777</c:v>
                </c:pt>
                <c:pt idx="188">
                  <c:v>3.091905555555555</c:v>
                </c:pt>
                <c:pt idx="189">
                  <c:v>3.129583333333334</c:v>
                </c:pt>
                <c:pt idx="190">
                  <c:v>3.149844444444444</c:v>
                </c:pt>
                <c:pt idx="191">
                  <c:v>3.184944444444445</c:v>
                </c:pt>
                <c:pt idx="192">
                  <c:v>3.210249999999999</c:v>
                </c:pt>
                <c:pt idx="193">
                  <c:v>3.234861111111111</c:v>
                </c:pt>
                <c:pt idx="194">
                  <c:v>3.238438888888889</c:v>
                </c:pt>
                <c:pt idx="195">
                  <c:v>3.222705555555556</c:v>
                </c:pt>
                <c:pt idx="196">
                  <c:v>3.203627777777777</c:v>
                </c:pt>
                <c:pt idx="197">
                  <c:v>3.172566666666667</c:v>
                </c:pt>
                <c:pt idx="198">
                  <c:v>3.157205555555556</c:v>
                </c:pt>
                <c:pt idx="199">
                  <c:v>3.153638888888889</c:v>
                </c:pt>
                <c:pt idx="200">
                  <c:v>3.156322222222223</c:v>
                </c:pt>
                <c:pt idx="201">
                  <c:v>3.160411111111111</c:v>
                </c:pt>
                <c:pt idx="202">
                  <c:v>3.178222222222223</c:v>
                </c:pt>
                <c:pt idx="203">
                  <c:v>3.192461111111111</c:v>
                </c:pt>
                <c:pt idx="204">
                  <c:v>3.196461111111111</c:v>
                </c:pt>
                <c:pt idx="205">
                  <c:v>3.179527777777777</c:v>
                </c:pt>
                <c:pt idx="206">
                  <c:v>3.141644444444445</c:v>
                </c:pt>
                <c:pt idx="207">
                  <c:v>3.074644444444445</c:v>
                </c:pt>
                <c:pt idx="208">
                  <c:v>3.019216666666667</c:v>
                </c:pt>
                <c:pt idx="209">
                  <c:v>2.958416666666667</c:v>
                </c:pt>
                <c:pt idx="210">
                  <c:v>2.934766666666667</c:v>
                </c:pt>
                <c:pt idx="211">
                  <c:v>2.929444444444444</c:v>
                </c:pt>
                <c:pt idx="212">
                  <c:v>2.94825</c:v>
                </c:pt>
                <c:pt idx="213">
                  <c:v>2.982938888888889</c:v>
                </c:pt>
                <c:pt idx="214">
                  <c:v>3.025638888888889</c:v>
                </c:pt>
                <c:pt idx="215">
                  <c:v>3.070083333333334</c:v>
                </c:pt>
                <c:pt idx="216">
                  <c:v>3.111716666666667</c:v>
                </c:pt>
                <c:pt idx="217">
                  <c:v>3.1421</c:v>
                </c:pt>
                <c:pt idx="218">
                  <c:v>3.182627777777777</c:v>
                </c:pt>
                <c:pt idx="219">
                  <c:v>3.211966666666667</c:v>
                </c:pt>
                <c:pt idx="220">
                  <c:v>3.275672222222223</c:v>
                </c:pt>
                <c:pt idx="221">
                  <c:v>3.338777777777777</c:v>
                </c:pt>
                <c:pt idx="222">
                  <c:v>3.376177777777778</c:v>
                </c:pt>
                <c:pt idx="223">
                  <c:v>3.410511111111111</c:v>
                </c:pt>
                <c:pt idx="224">
                  <c:v>3.410505555555555</c:v>
                </c:pt>
                <c:pt idx="225">
                  <c:v>3.381444444444445</c:v>
                </c:pt>
                <c:pt idx="226">
                  <c:v>3.366366666666666</c:v>
                </c:pt>
                <c:pt idx="227">
                  <c:v>3.367905555555556</c:v>
                </c:pt>
                <c:pt idx="228">
                  <c:v>3.379794444444444</c:v>
                </c:pt>
                <c:pt idx="229">
                  <c:v>3.391838888888889</c:v>
                </c:pt>
                <c:pt idx="230">
                  <c:v>3.400466666666667</c:v>
                </c:pt>
                <c:pt idx="231">
                  <c:v>3.400372222222222</c:v>
                </c:pt>
                <c:pt idx="232">
                  <c:v>3.395877777777778</c:v>
                </c:pt>
                <c:pt idx="233">
                  <c:v>3.3941</c:v>
                </c:pt>
                <c:pt idx="234">
                  <c:v>3.396833333333332</c:v>
                </c:pt>
                <c:pt idx="235">
                  <c:v>3.409900000000001</c:v>
                </c:pt>
                <c:pt idx="236">
                  <c:v>3.429466666666666</c:v>
                </c:pt>
                <c:pt idx="237">
                  <c:v>3.439477777777777</c:v>
                </c:pt>
                <c:pt idx="238">
                  <c:v>3.428066666666667</c:v>
                </c:pt>
                <c:pt idx="239">
                  <c:v>3.417838888888889</c:v>
                </c:pt>
                <c:pt idx="240">
                  <c:v>3.411255555555555</c:v>
                </c:pt>
                <c:pt idx="241">
                  <c:v>3.402622222222222</c:v>
                </c:pt>
                <c:pt idx="242">
                  <c:v>3.400283333333333</c:v>
                </c:pt>
                <c:pt idx="243">
                  <c:v>3.386833333333333</c:v>
                </c:pt>
                <c:pt idx="244">
                  <c:v>3.3873</c:v>
                </c:pt>
                <c:pt idx="245">
                  <c:v>3.359061111111111</c:v>
                </c:pt>
                <c:pt idx="246">
                  <c:v>3.32285</c:v>
                </c:pt>
                <c:pt idx="247">
                  <c:v>3.258605555555556</c:v>
                </c:pt>
                <c:pt idx="248">
                  <c:v>3.200899999999999</c:v>
                </c:pt>
                <c:pt idx="249">
                  <c:v>3.154172222222222</c:v>
                </c:pt>
                <c:pt idx="250">
                  <c:v>3.10175</c:v>
                </c:pt>
                <c:pt idx="251">
                  <c:v>3.063227777777777</c:v>
                </c:pt>
                <c:pt idx="252">
                  <c:v>3.0362</c:v>
                </c:pt>
                <c:pt idx="253">
                  <c:v>3.046505555555555</c:v>
                </c:pt>
                <c:pt idx="254">
                  <c:v>3.079661111111112</c:v>
                </c:pt>
                <c:pt idx="255">
                  <c:v>3.128816666666667</c:v>
                </c:pt>
                <c:pt idx="256">
                  <c:v>3.200888888888889</c:v>
                </c:pt>
                <c:pt idx="257">
                  <c:v>3.263661111111111</c:v>
                </c:pt>
                <c:pt idx="258">
                  <c:v>3.34545</c:v>
                </c:pt>
                <c:pt idx="259">
                  <c:v>3.424144444444445</c:v>
                </c:pt>
                <c:pt idx="260">
                  <c:v>3.487611111111112</c:v>
                </c:pt>
                <c:pt idx="261">
                  <c:v>3.551788888888889</c:v>
                </c:pt>
                <c:pt idx="262">
                  <c:v>3.618366666666667</c:v>
                </c:pt>
                <c:pt idx="263">
                  <c:v>3.676666666666666</c:v>
                </c:pt>
                <c:pt idx="264">
                  <c:v>3.745055555555556</c:v>
                </c:pt>
                <c:pt idx="265">
                  <c:v>3.799294444444444</c:v>
                </c:pt>
                <c:pt idx="266">
                  <c:v>3.84262777777778</c:v>
                </c:pt>
                <c:pt idx="267">
                  <c:v>3.860055555555556</c:v>
                </c:pt>
                <c:pt idx="268">
                  <c:v>3.860049999999999</c:v>
                </c:pt>
                <c:pt idx="269">
                  <c:v>3.855438888888889</c:v>
                </c:pt>
                <c:pt idx="270">
                  <c:v>3.849844444444444</c:v>
                </c:pt>
                <c:pt idx="271">
                  <c:v>3.867283333333334</c:v>
                </c:pt>
                <c:pt idx="272">
                  <c:v>3.907816666666667</c:v>
                </c:pt>
                <c:pt idx="273">
                  <c:v>3.971294444444444</c:v>
                </c:pt>
                <c:pt idx="274">
                  <c:v>4.037155555555556</c:v>
                </c:pt>
                <c:pt idx="275">
                  <c:v>4.122527777777777</c:v>
                </c:pt>
                <c:pt idx="276">
                  <c:v>4.200344444444444</c:v>
                </c:pt>
                <c:pt idx="277">
                  <c:v>4.2495</c:v>
                </c:pt>
                <c:pt idx="278">
                  <c:v>4.279216666666666</c:v>
                </c:pt>
                <c:pt idx="279">
                  <c:v>4.312322222222223</c:v>
                </c:pt>
                <c:pt idx="280">
                  <c:v>4.342983333333333</c:v>
                </c:pt>
                <c:pt idx="281">
                  <c:v>4.386272222222222</c:v>
                </c:pt>
                <c:pt idx="282">
                  <c:v>4.417177777777777</c:v>
                </c:pt>
                <c:pt idx="283">
                  <c:v>4.461</c:v>
                </c:pt>
                <c:pt idx="284">
                  <c:v>4.506633333333333</c:v>
                </c:pt>
                <c:pt idx="285">
                  <c:v>4.535005555555556</c:v>
                </c:pt>
                <c:pt idx="286">
                  <c:v>4.553977777777778</c:v>
                </c:pt>
                <c:pt idx="287">
                  <c:v>4.54205</c:v>
                </c:pt>
                <c:pt idx="288">
                  <c:v>4.508116666666667</c:v>
                </c:pt>
                <c:pt idx="289">
                  <c:v>4.465883333333334</c:v>
                </c:pt>
                <c:pt idx="290">
                  <c:v>4.427777777777778</c:v>
                </c:pt>
                <c:pt idx="291">
                  <c:v>4.388588888888888</c:v>
                </c:pt>
                <c:pt idx="292">
                  <c:v>4.344238888888888</c:v>
                </c:pt>
                <c:pt idx="293">
                  <c:v>4.310472222222222</c:v>
                </c:pt>
                <c:pt idx="294">
                  <c:v>4.269205555555555</c:v>
                </c:pt>
                <c:pt idx="295">
                  <c:v>4.234016666666665</c:v>
                </c:pt>
                <c:pt idx="296">
                  <c:v>4.171966666666666</c:v>
                </c:pt>
                <c:pt idx="297">
                  <c:v>4.113672222222223</c:v>
                </c:pt>
                <c:pt idx="298">
                  <c:v>4.050877777777778</c:v>
                </c:pt>
                <c:pt idx="299">
                  <c:v>3.971555555555556</c:v>
                </c:pt>
                <c:pt idx="300">
                  <c:v>3.894888888888889</c:v>
                </c:pt>
                <c:pt idx="301">
                  <c:v>3.809672222222222</c:v>
                </c:pt>
                <c:pt idx="302">
                  <c:v>3.725494444444444</c:v>
                </c:pt>
                <c:pt idx="303">
                  <c:v>3.65061111111111</c:v>
                </c:pt>
                <c:pt idx="304">
                  <c:v>3.5868</c:v>
                </c:pt>
                <c:pt idx="305">
                  <c:v>3.523411111111111</c:v>
                </c:pt>
                <c:pt idx="306">
                  <c:v>3.455966666666667</c:v>
                </c:pt>
                <c:pt idx="307">
                  <c:v>3.392244444444445</c:v>
                </c:pt>
                <c:pt idx="308">
                  <c:v>3.323222222222222</c:v>
                </c:pt>
                <c:pt idx="309">
                  <c:v>3.250738888888888</c:v>
                </c:pt>
                <c:pt idx="310">
                  <c:v>3.1672</c:v>
                </c:pt>
                <c:pt idx="311">
                  <c:v>3.077605555555555</c:v>
                </c:pt>
                <c:pt idx="312">
                  <c:v>2.966694444444445</c:v>
                </c:pt>
                <c:pt idx="313">
                  <c:v>2.8564</c:v>
                </c:pt>
                <c:pt idx="314">
                  <c:v>2.757627777777777</c:v>
                </c:pt>
                <c:pt idx="315">
                  <c:v>2.671994444444444</c:v>
                </c:pt>
                <c:pt idx="316">
                  <c:v>2.580138888888889</c:v>
                </c:pt>
                <c:pt idx="317">
                  <c:v>2.495911111111111</c:v>
                </c:pt>
                <c:pt idx="318">
                  <c:v>2.411027777777777</c:v>
                </c:pt>
                <c:pt idx="319">
                  <c:v>2.323466666666667</c:v>
                </c:pt>
                <c:pt idx="320">
                  <c:v>2.250244444444445</c:v>
                </c:pt>
                <c:pt idx="321">
                  <c:v>2.2087</c:v>
                </c:pt>
                <c:pt idx="322">
                  <c:v>2.168438888888888</c:v>
                </c:pt>
                <c:pt idx="323">
                  <c:v>2.118894444444445</c:v>
                </c:pt>
                <c:pt idx="324">
                  <c:v>2.061027777777777</c:v>
                </c:pt>
                <c:pt idx="325">
                  <c:v>1.968116666666667</c:v>
                </c:pt>
                <c:pt idx="326">
                  <c:v>1.882138888888889</c:v>
                </c:pt>
                <c:pt idx="327">
                  <c:v>1.79145</c:v>
                </c:pt>
                <c:pt idx="328">
                  <c:v>1.702711111111111</c:v>
                </c:pt>
                <c:pt idx="329">
                  <c:v>1.598133333333334</c:v>
                </c:pt>
                <c:pt idx="330">
                  <c:v>1.507711111111111</c:v>
                </c:pt>
                <c:pt idx="331">
                  <c:v>1.405866666666667</c:v>
                </c:pt>
                <c:pt idx="332">
                  <c:v>1.323988888888889</c:v>
                </c:pt>
                <c:pt idx="333">
                  <c:v>1.24925</c:v>
                </c:pt>
                <c:pt idx="334">
                  <c:v>1.179988888888889</c:v>
                </c:pt>
                <c:pt idx="335">
                  <c:v>1.109</c:v>
                </c:pt>
                <c:pt idx="336">
                  <c:v>1.052538888888889</c:v>
                </c:pt>
                <c:pt idx="337">
                  <c:v>1.014127777777778</c:v>
                </c:pt>
                <c:pt idx="338">
                  <c:v>0.973377777777777</c:v>
                </c:pt>
                <c:pt idx="339">
                  <c:v>0.940244444444444</c:v>
                </c:pt>
                <c:pt idx="340">
                  <c:v>0.902383333333333</c:v>
                </c:pt>
                <c:pt idx="341">
                  <c:v>0.870105555555556</c:v>
                </c:pt>
                <c:pt idx="342">
                  <c:v>0.850211111111111</c:v>
                </c:pt>
                <c:pt idx="343">
                  <c:v>0.807783333333333</c:v>
                </c:pt>
                <c:pt idx="344">
                  <c:v>0.766361111111111</c:v>
                </c:pt>
                <c:pt idx="345">
                  <c:v>0.727844444444444</c:v>
                </c:pt>
                <c:pt idx="346">
                  <c:v>0.7003</c:v>
                </c:pt>
                <c:pt idx="347">
                  <c:v>0.669211111111111</c:v>
                </c:pt>
                <c:pt idx="348">
                  <c:v>0.634144444444444</c:v>
                </c:pt>
                <c:pt idx="349">
                  <c:v>0.602338888888889</c:v>
                </c:pt>
                <c:pt idx="350">
                  <c:v>0.559694444444444</c:v>
                </c:pt>
                <c:pt idx="351">
                  <c:v>0.508066666666667</c:v>
                </c:pt>
                <c:pt idx="352">
                  <c:v>0.454538888888889</c:v>
                </c:pt>
                <c:pt idx="353">
                  <c:v>0.406172222222222</c:v>
                </c:pt>
                <c:pt idx="354">
                  <c:v>0.357483333333333</c:v>
                </c:pt>
                <c:pt idx="355">
                  <c:v>0.334655555555556</c:v>
                </c:pt>
                <c:pt idx="356">
                  <c:v>0.31965</c:v>
                </c:pt>
                <c:pt idx="357">
                  <c:v>0.3037</c:v>
                </c:pt>
                <c:pt idx="358">
                  <c:v>0.293505555555555</c:v>
                </c:pt>
                <c:pt idx="359">
                  <c:v>0.2776</c:v>
                </c:pt>
                <c:pt idx="360">
                  <c:v>0.27245</c:v>
                </c:pt>
                <c:pt idx="361">
                  <c:v>0.266822222222222</c:v>
                </c:pt>
                <c:pt idx="362">
                  <c:v>0.242966666666667</c:v>
                </c:pt>
                <c:pt idx="363">
                  <c:v>0.22085</c:v>
                </c:pt>
                <c:pt idx="364">
                  <c:v>0.185861111111111</c:v>
                </c:pt>
                <c:pt idx="365">
                  <c:v>0.141588888888889</c:v>
                </c:pt>
                <c:pt idx="366">
                  <c:v>0.108861111111111</c:v>
                </c:pt>
                <c:pt idx="367">
                  <c:v>0.0557</c:v>
                </c:pt>
                <c:pt idx="368">
                  <c:v>0.0311666666666666</c:v>
                </c:pt>
                <c:pt idx="369">
                  <c:v>0.0185222222222222</c:v>
                </c:pt>
                <c:pt idx="370">
                  <c:v>0.0349111111111111</c:v>
                </c:pt>
                <c:pt idx="371">
                  <c:v>0.0635222222222222</c:v>
                </c:pt>
                <c:pt idx="372">
                  <c:v>0.119544444444445</c:v>
                </c:pt>
                <c:pt idx="373">
                  <c:v>0.182761111111111</c:v>
                </c:pt>
                <c:pt idx="374">
                  <c:v>0.253783333333333</c:v>
                </c:pt>
                <c:pt idx="375">
                  <c:v>0.321783333333333</c:v>
                </c:pt>
                <c:pt idx="376">
                  <c:v>0.369744444444444</c:v>
                </c:pt>
                <c:pt idx="377">
                  <c:v>0.431161111111111</c:v>
                </c:pt>
                <c:pt idx="378">
                  <c:v>0.470811111111111</c:v>
                </c:pt>
                <c:pt idx="379">
                  <c:v>0.511861111111111</c:v>
                </c:pt>
                <c:pt idx="380">
                  <c:v>0.5368</c:v>
                </c:pt>
                <c:pt idx="381">
                  <c:v>0.544122222222222</c:v>
                </c:pt>
                <c:pt idx="382">
                  <c:v>0.541922222222222</c:v>
                </c:pt>
                <c:pt idx="383">
                  <c:v>0.539288888888889</c:v>
                </c:pt>
                <c:pt idx="384">
                  <c:v>0.542011111111111</c:v>
                </c:pt>
                <c:pt idx="385">
                  <c:v>0.539994444444444</c:v>
                </c:pt>
                <c:pt idx="386">
                  <c:v>0.528816666666667</c:v>
                </c:pt>
                <c:pt idx="387">
                  <c:v>0.503761111111111</c:v>
                </c:pt>
                <c:pt idx="388">
                  <c:v>0.466527777777778</c:v>
                </c:pt>
                <c:pt idx="389">
                  <c:v>0.433472222222222</c:v>
                </c:pt>
                <c:pt idx="390">
                  <c:v>0.400994444444444</c:v>
                </c:pt>
                <c:pt idx="391">
                  <c:v>0.366922222222222</c:v>
                </c:pt>
                <c:pt idx="392">
                  <c:v>0.332622222222222</c:v>
                </c:pt>
                <c:pt idx="393">
                  <c:v>0.292844444444444</c:v>
                </c:pt>
                <c:pt idx="394">
                  <c:v>0.241755555555556</c:v>
                </c:pt>
                <c:pt idx="395">
                  <c:v>0.196977777777778</c:v>
                </c:pt>
                <c:pt idx="396">
                  <c:v>0.1559</c:v>
                </c:pt>
                <c:pt idx="397">
                  <c:v>0.102994444444444</c:v>
                </c:pt>
                <c:pt idx="398">
                  <c:v>0.0540166666666667</c:v>
                </c:pt>
                <c:pt idx="399">
                  <c:v>0.0214833333333333</c:v>
                </c:pt>
                <c:pt idx="400">
                  <c:v>0.00418333333333327</c:v>
                </c:pt>
                <c:pt idx="401">
                  <c:v>0.00531666666666678</c:v>
                </c:pt>
                <c:pt idx="402">
                  <c:v>0.0124944444444444</c:v>
                </c:pt>
                <c:pt idx="403">
                  <c:v>0.0158833333333335</c:v>
                </c:pt>
                <c:pt idx="404">
                  <c:v>0.0332944444444445</c:v>
                </c:pt>
                <c:pt idx="405">
                  <c:v>0.0539111111111111</c:v>
                </c:pt>
                <c:pt idx="406">
                  <c:v>0.0684388888888888</c:v>
                </c:pt>
                <c:pt idx="407">
                  <c:v>0.0972277777777778</c:v>
                </c:pt>
                <c:pt idx="408">
                  <c:v>0.128411111111111</c:v>
                </c:pt>
                <c:pt idx="409">
                  <c:v>0.162122222222222</c:v>
                </c:pt>
                <c:pt idx="410">
                  <c:v>0.22285</c:v>
                </c:pt>
                <c:pt idx="411">
                  <c:v>0.269716666666667</c:v>
                </c:pt>
                <c:pt idx="412">
                  <c:v>0.306577777777778</c:v>
                </c:pt>
                <c:pt idx="413">
                  <c:v>0.336511111111111</c:v>
                </c:pt>
                <c:pt idx="414">
                  <c:v>0.354066666666666</c:v>
                </c:pt>
                <c:pt idx="415">
                  <c:v>0.390644444444444</c:v>
                </c:pt>
                <c:pt idx="416">
                  <c:v>0.393577777777778</c:v>
                </c:pt>
                <c:pt idx="417">
                  <c:v>0.376205555555555</c:v>
                </c:pt>
                <c:pt idx="418">
                  <c:v>0.349611111111111</c:v>
                </c:pt>
                <c:pt idx="419">
                  <c:v>0.319116666666667</c:v>
                </c:pt>
                <c:pt idx="420">
                  <c:v>0.293072222222222</c:v>
                </c:pt>
                <c:pt idx="421">
                  <c:v>0.263544444444445</c:v>
                </c:pt>
                <c:pt idx="422">
                  <c:v>0.224977777777778</c:v>
                </c:pt>
                <c:pt idx="423">
                  <c:v>0.186872222222222</c:v>
                </c:pt>
                <c:pt idx="424">
                  <c:v>0.149466666666667</c:v>
                </c:pt>
                <c:pt idx="425">
                  <c:v>0.0877277777777776</c:v>
                </c:pt>
                <c:pt idx="426">
                  <c:v>0.0104277777777778</c:v>
                </c:pt>
                <c:pt idx="427">
                  <c:v>-0.0871388888888889</c:v>
                </c:pt>
                <c:pt idx="428">
                  <c:v>-0.183505555555555</c:v>
                </c:pt>
                <c:pt idx="429">
                  <c:v>-0.257761111111111</c:v>
                </c:pt>
                <c:pt idx="430">
                  <c:v>-0.324144444444444</c:v>
                </c:pt>
                <c:pt idx="431">
                  <c:v>-0.380566666666667</c:v>
                </c:pt>
                <c:pt idx="432">
                  <c:v>-0.431938888888889</c:v>
                </c:pt>
                <c:pt idx="433">
                  <c:v>-0.486044444444444</c:v>
                </c:pt>
                <c:pt idx="434">
                  <c:v>-0.540233333333333</c:v>
                </c:pt>
                <c:pt idx="435">
                  <c:v>-0.604172222222222</c:v>
                </c:pt>
                <c:pt idx="436">
                  <c:v>-0.655766666666667</c:v>
                </c:pt>
                <c:pt idx="437">
                  <c:v>-0.703683333333333</c:v>
                </c:pt>
                <c:pt idx="438">
                  <c:v>-0.751355555555555</c:v>
                </c:pt>
                <c:pt idx="439">
                  <c:v>-0.792711111111111</c:v>
                </c:pt>
                <c:pt idx="440">
                  <c:v>-0.816944444444445</c:v>
                </c:pt>
                <c:pt idx="441">
                  <c:v>-0.836588888888889</c:v>
                </c:pt>
                <c:pt idx="442">
                  <c:v>-0.819155555555556</c:v>
                </c:pt>
                <c:pt idx="443">
                  <c:v>-0.786022222222222</c:v>
                </c:pt>
                <c:pt idx="444">
                  <c:v>-0.759561111111111</c:v>
                </c:pt>
                <c:pt idx="445">
                  <c:v>-0.733633333333333</c:v>
                </c:pt>
                <c:pt idx="446">
                  <c:v>-0.7164</c:v>
                </c:pt>
                <c:pt idx="447">
                  <c:v>-0.7035</c:v>
                </c:pt>
                <c:pt idx="448">
                  <c:v>-0.698283333333333</c:v>
                </c:pt>
                <c:pt idx="449">
                  <c:v>-0.675638888888889</c:v>
                </c:pt>
                <c:pt idx="450">
                  <c:v>-0.649238888888889</c:v>
                </c:pt>
                <c:pt idx="451">
                  <c:v>-0.632072222222222</c:v>
                </c:pt>
                <c:pt idx="452">
                  <c:v>-0.621611111111111</c:v>
                </c:pt>
                <c:pt idx="453">
                  <c:v>-0.620744444444444</c:v>
                </c:pt>
                <c:pt idx="454">
                  <c:v>-0.617694444444444</c:v>
                </c:pt>
                <c:pt idx="455">
                  <c:v>-0.614438888888889</c:v>
                </c:pt>
                <c:pt idx="456">
                  <c:v>-0.614788888888889</c:v>
                </c:pt>
                <c:pt idx="457">
                  <c:v>-0.607405555555555</c:v>
                </c:pt>
                <c:pt idx="458">
                  <c:v>-0.620361111111111</c:v>
                </c:pt>
                <c:pt idx="459">
                  <c:v>-0.623044444444444</c:v>
                </c:pt>
                <c:pt idx="460">
                  <c:v>-0.61795</c:v>
                </c:pt>
                <c:pt idx="461">
                  <c:v>-0.590572222222222</c:v>
                </c:pt>
                <c:pt idx="462">
                  <c:v>-0.550361111111111</c:v>
                </c:pt>
                <c:pt idx="463">
                  <c:v>-0.5041</c:v>
                </c:pt>
                <c:pt idx="464">
                  <c:v>-0.450994444444444</c:v>
                </c:pt>
                <c:pt idx="465">
                  <c:v>-0.374016666666667</c:v>
                </c:pt>
                <c:pt idx="466">
                  <c:v>-0.294122222222222</c:v>
                </c:pt>
                <c:pt idx="467">
                  <c:v>-0.205416666666667</c:v>
                </c:pt>
                <c:pt idx="468">
                  <c:v>-0.10585</c:v>
                </c:pt>
                <c:pt idx="469">
                  <c:v>-0.00776666666666672</c:v>
                </c:pt>
                <c:pt idx="470">
                  <c:v>0.0686777777777779</c:v>
                </c:pt>
                <c:pt idx="471">
                  <c:v>0.125266666666667</c:v>
                </c:pt>
                <c:pt idx="472">
                  <c:v>0.196444444444445</c:v>
                </c:pt>
                <c:pt idx="473">
                  <c:v>0.264016666666667</c:v>
                </c:pt>
                <c:pt idx="474">
                  <c:v>0.329</c:v>
                </c:pt>
                <c:pt idx="475">
                  <c:v>0.424244444444444</c:v>
                </c:pt>
                <c:pt idx="476">
                  <c:v>0.491688888888889</c:v>
                </c:pt>
                <c:pt idx="477">
                  <c:v>0.572516666666667</c:v>
                </c:pt>
                <c:pt idx="478">
                  <c:v>0.642383333333333</c:v>
                </c:pt>
                <c:pt idx="479">
                  <c:v>0.732577777777778</c:v>
                </c:pt>
                <c:pt idx="480">
                  <c:v>0.823122222222222</c:v>
                </c:pt>
                <c:pt idx="481">
                  <c:v>0.901727777777778</c:v>
                </c:pt>
                <c:pt idx="482">
                  <c:v>0.9686</c:v>
                </c:pt>
                <c:pt idx="483">
                  <c:v>1.010683333333333</c:v>
                </c:pt>
                <c:pt idx="484">
                  <c:v>1.03625</c:v>
                </c:pt>
                <c:pt idx="485">
                  <c:v>1.032177777777778</c:v>
                </c:pt>
                <c:pt idx="486">
                  <c:v>0.985538888888889</c:v>
                </c:pt>
                <c:pt idx="487">
                  <c:v>0.9023</c:v>
                </c:pt>
                <c:pt idx="488">
                  <c:v>0.807977777777778</c:v>
                </c:pt>
                <c:pt idx="489">
                  <c:v>0.728405555555555</c:v>
                </c:pt>
                <c:pt idx="490">
                  <c:v>0.663344444444444</c:v>
                </c:pt>
                <c:pt idx="491">
                  <c:v>0.617772222222222</c:v>
                </c:pt>
                <c:pt idx="492">
                  <c:v>0.560288888888889</c:v>
                </c:pt>
                <c:pt idx="493">
                  <c:v>0.50175</c:v>
                </c:pt>
                <c:pt idx="494">
                  <c:v>0.463822222222222</c:v>
                </c:pt>
                <c:pt idx="495">
                  <c:v>0.436322222222222</c:v>
                </c:pt>
                <c:pt idx="496">
                  <c:v>0.460894444444444</c:v>
                </c:pt>
                <c:pt idx="497">
                  <c:v>0.503961111111111</c:v>
                </c:pt>
                <c:pt idx="498">
                  <c:v>0.538727777777778</c:v>
                </c:pt>
                <c:pt idx="499">
                  <c:v>0.583022222222222</c:v>
                </c:pt>
                <c:pt idx="500">
                  <c:v>0.64735</c:v>
                </c:pt>
                <c:pt idx="501">
                  <c:v>0.701911111111111</c:v>
                </c:pt>
                <c:pt idx="502">
                  <c:v>0.757477777777778</c:v>
                </c:pt>
                <c:pt idx="503">
                  <c:v>0.803833333333333</c:v>
                </c:pt>
                <c:pt idx="504">
                  <c:v>0.85975</c:v>
                </c:pt>
                <c:pt idx="505">
                  <c:v>0.900088888888889</c:v>
                </c:pt>
                <c:pt idx="506">
                  <c:v>0.94075</c:v>
                </c:pt>
                <c:pt idx="507">
                  <c:v>0.965072222222222</c:v>
                </c:pt>
                <c:pt idx="508">
                  <c:v>0.967294444444444</c:v>
                </c:pt>
                <c:pt idx="509">
                  <c:v>0.931072222222222</c:v>
                </c:pt>
                <c:pt idx="510">
                  <c:v>0.892916666666667</c:v>
                </c:pt>
                <c:pt idx="511">
                  <c:v>0.832272222222222</c:v>
                </c:pt>
                <c:pt idx="512">
                  <c:v>0.754305555555555</c:v>
                </c:pt>
                <c:pt idx="513">
                  <c:v>0.67545</c:v>
                </c:pt>
                <c:pt idx="514">
                  <c:v>0.575227777777778</c:v>
                </c:pt>
                <c:pt idx="515">
                  <c:v>0.474327777777778</c:v>
                </c:pt>
                <c:pt idx="516">
                  <c:v>0.386483333333333</c:v>
                </c:pt>
                <c:pt idx="517">
                  <c:v>0.323011111111111</c:v>
                </c:pt>
                <c:pt idx="518">
                  <c:v>0.282666666666667</c:v>
                </c:pt>
                <c:pt idx="519">
                  <c:v>0.26425</c:v>
                </c:pt>
                <c:pt idx="520">
                  <c:v>0.24425</c:v>
                </c:pt>
                <c:pt idx="521">
                  <c:v>0.206233333333333</c:v>
                </c:pt>
                <c:pt idx="522">
                  <c:v>0.157</c:v>
                </c:pt>
                <c:pt idx="523">
                  <c:v>0.118205555555556</c:v>
                </c:pt>
                <c:pt idx="524">
                  <c:v>0.106927777777778</c:v>
                </c:pt>
                <c:pt idx="525">
                  <c:v>0.0997055555555557</c:v>
                </c:pt>
                <c:pt idx="526">
                  <c:v>0.108683333333333</c:v>
                </c:pt>
                <c:pt idx="527">
                  <c:v>0.137783333333333</c:v>
                </c:pt>
                <c:pt idx="528">
                  <c:v>0.184472222222222</c:v>
                </c:pt>
                <c:pt idx="529">
                  <c:v>0.225383333333333</c:v>
                </c:pt>
                <c:pt idx="530">
                  <c:v>0.276338888888889</c:v>
                </c:pt>
                <c:pt idx="531">
                  <c:v>0.328377777777778</c:v>
                </c:pt>
                <c:pt idx="532">
                  <c:v>0.360472222222222</c:v>
                </c:pt>
                <c:pt idx="533">
                  <c:v>0.376905555555555</c:v>
                </c:pt>
                <c:pt idx="534">
                  <c:v>0.375405555555555</c:v>
                </c:pt>
                <c:pt idx="535">
                  <c:v>0.378772222222222</c:v>
                </c:pt>
                <c:pt idx="536">
                  <c:v>0.374555555555555</c:v>
                </c:pt>
                <c:pt idx="537">
                  <c:v>0.366561111111111</c:v>
                </c:pt>
                <c:pt idx="538">
                  <c:v>0.3666</c:v>
                </c:pt>
                <c:pt idx="539">
                  <c:v>0.3723</c:v>
                </c:pt>
                <c:pt idx="540">
                  <c:v>0.393966666666667</c:v>
                </c:pt>
                <c:pt idx="541">
                  <c:v>0.432288888888889</c:v>
                </c:pt>
                <c:pt idx="542">
                  <c:v>0.476505555555555</c:v>
                </c:pt>
                <c:pt idx="543">
                  <c:v>0.539805555555556</c:v>
                </c:pt>
                <c:pt idx="544">
                  <c:v>0.608538888888889</c:v>
                </c:pt>
                <c:pt idx="545">
                  <c:v>0.677611111111111</c:v>
                </c:pt>
                <c:pt idx="546">
                  <c:v>0.734144444444444</c:v>
                </c:pt>
                <c:pt idx="547">
                  <c:v>0.808966666666667</c:v>
                </c:pt>
                <c:pt idx="548">
                  <c:v>0.862738888888889</c:v>
                </c:pt>
                <c:pt idx="549">
                  <c:v>0.922183333333333</c:v>
                </c:pt>
                <c:pt idx="550">
                  <c:v>0.985461111111111</c:v>
                </c:pt>
                <c:pt idx="551">
                  <c:v>1.052788888888889</c:v>
                </c:pt>
                <c:pt idx="552">
                  <c:v>1.11705</c:v>
                </c:pt>
                <c:pt idx="553">
                  <c:v>1.154927777777778</c:v>
                </c:pt>
                <c:pt idx="554">
                  <c:v>1.179277777777778</c:v>
                </c:pt>
                <c:pt idx="555">
                  <c:v>1.188616666666666</c:v>
                </c:pt>
                <c:pt idx="556">
                  <c:v>1.175566666666667</c:v>
                </c:pt>
                <c:pt idx="557">
                  <c:v>1.156405555555555</c:v>
                </c:pt>
                <c:pt idx="558">
                  <c:v>1.11133888888889</c:v>
                </c:pt>
                <c:pt idx="559">
                  <c:v>1.081672222222222</c:v>
                </c:pt>
                <c:pt idx="560">
                  <c:v>1.027333333333333</c:v>
                </c:pt>
                <c:pt idx="561">
                  <c:v>0.985244444444444</c:v>
                </c:pt>
                <c:pt idx="562">
                  <c:v>0.939511111111111</c:v>
                </c:pt>
                <c:pt idx="563">
                  <c:v>0.908633333333333</c:v>
                </c:pt>
                <c:pt idx="564">
                  <c:v>0.91715</c:v>
                </c:pt>
                <c:pt idx="565">
                  <c:v>0.944388888888889</c:v>
                </c:pt>
                <c:pt idx="566">
                  <c:v>0.984783333333333</c:v>
                </c:pt>
                <c:pt idx="567">
                  <c:v>1.034372222222222</c:v>
                </c:pt>
                <c:pt idx="568">
                  <c:v>1.065</c:v>
                </c:pt>
                <c:pt idx="569">
                  <c:v>1.094761111111111</c:v>
                </c:pt>
                <c:pt idx="570">
                  <c:v>1.112888888888889</c:v>
                </c:pt>
                <c:pt idx="571">
                  <c:v>1.121944444444445</c:v>
                </c:pt>
                <c:pt idx="572">
                  <c:v>1.133616666666666</c:v>
                </c:pt>
                <c:pt idx="573">
                  <c:v>1.146922222222222</c:v>
                </c:pt>
                <c:pt idx="574">
                  <c:v>1.167388888888889</c:v>
                </c:pt>
                <c:pt idx="575">
                  <c:v>1.174711111111111</c:v>
                </c:pt>
                <c:pt idx="576">
                  <c:v>1.181194444444444</c:v>
                </c:pt>
                <c:pt idx="577">
                  <c:v>1.177666666666667</c:v>
                </c:pt>
                <c:pt idx="578">
                  <c:v>1.143177777777778</c:v>
                </c:pt>
                <c:pt idx="579">
                  <c:v>1.105066666666666</c:v>
                </c:pt>
                <c:pt idx="580">
                  <c:v>1.052283333333333</c:v>
                </c:pt>
                <c:pt idx="581">
                  <c:v>0.990961111111111</c:v>
                </c:pt>
                <c:pt idx="582">
                  <c:v>0.916466666666666</c:v>
                </c:pt>
                <c:pt idx="583">
                  <c:v>0.858177777777778</c:v>
                </c:pt>
                <c:pt idx="584">
                  <c:v>0.794022222222222</c:v>
                </c:pt>
                <c:pt idx="585">
                  <c:v>0.744483333333333</c:v>
                </c:pt>
                <c:pt idx="586">
                  <c:v>0.717333333333333</c:v>
                </c:pt>
                <c:pt idx="587">
                  <c:v>0.705922222222222</c:v>
                </c:pt>
                <c:pt idx="588">
                  <c:v>0.702511111111111</c:v>
                </c:pt>
                <c:pt idx="589">
                  <c:v>0.705722222222222</c:v>
                </c:pt>
                <c:pt idx="590">
                  <c:v>0.713572222222222</c:v>
                </c:pt>
                <c:pt idx="591">
                  <c:v>0.719394444444444</c:v>
                </c:pt>
                <c:pt idx="592">
                  <c:v>0.732155555555555</c:v>
                </c:pt>
                <c:pt idx="593">
                  <c:v>0.736755555555556</c:v>
                </c:pt>
                <c:pt idx="594">
                  <c:v>0.730738888888889</c:v>
                </c:pt>
                <c:pt idx="595">
                  <c:v>0.734411111111111</c:v>
                </c:pt>
                <c:pt idx="596">
                  <c:v>0.757927777777778</c:v>
                </c:pt>
                <c:pt idx="597">
                  <c:v>0.773961111111111</c:v>
                </c:pt>
                <c:pt idx="598">
                  <c:v>0.78745</c:v>
                </c:pt>
                <c:pt idx="599">
                  <c:v>0.808366666666667</c:v>
                </c:pt>
                <c:pt idx="600">
                  <c:v>0.833211111111111</c:v>
                </c:pt>
                <c:pt idx="601">
                  <c:v>0.845155555555555</c:v>
                </c:pt>
                <c:pt idx="602">
                  <c:v>0.871561111111111</c:v>
                </c:pt>
                <c:pt idx="603">
                  <c:v>0.900927777777778</c:v>
                </c:pt>
                <c:pt idx="604">
                  <c:v>0.95475</c:v>
                </c:pt>
                <c:pt idx="605">
                  <c:v>1.003577777777778</c:v>
                </c:pt>
                <c:pt idx="606">
                  <c:v>1.055083333333333</c:v>
                </c:pt>
                <c:pt idx="607">
                  <c:v>1.081172222222222</c:v>
                </c:pt>
                <c:pt idx="608">
                  <c:v>1.116161111111111</c:v>
                </c:pt>
                <c:pt idx="609">
                  <c:v>1.130816666666667</c:v>
                </c:pt>
                <c:pt idx="610">
                  <c:v>1.144455555555556</c:v>
                </c:pt>
                <c:pt idx="611">
                  <c:v>1.15708888888889</c:v>
                </c:pt>
                <c:pt idx="612">
                  <c:v>1.164705555555556</c:v>
                </c:pt>
                <c:pt idx="613">
                  <c:v>1.151394444444445</c:v>
                </c:pt>
                <c:pt idx="614">
                  <c:v>1.115188888888889</c:v>
                </c:pt>
                <c:pt idx="615">
                  <c:v>1.070561111111111</c:v>
                </c:pt>
                <c:pt idx="616">
                  <c:v>1.026527777777778</c:v>
                </c:pt>
                <c:pt idx="617">
                  <c:v>0.990677777777778</c:v>
                </c:pt>
                <c:pt idx="618">
                  <c:v>0.953105555555556</c:v>
                </c:pt>
                <c:pt idx="619">
                  <c:v>0.927061111111111</c:v>
                </c:pt>
                <c:pt idx="620">
                  <c:v>0.896538888888889</c:v>
                </c:pt>
                <c:pt idx="621">
                  <c:v>0.864327777777778</c:v>
                </c:pt>
                <c:pt idx="622">
                  <c:v>0.831211111111111</c:v>
                </c:pt>
                <c:pt idx="623">
                  <c:v>0.798044444444445</c:v>
                </c:pt>
                <c:pt idx="624">
                  <c:v>0.767972222222222</c:v>
                </c:pt>
                <c:pt idx="625">
                  <c:v>0.728227777777778</c:v>
                </c:pt>
                <c:pt idx="626">
                  <c:v>0.69815</c:v>
                </c:pt>
                <c:pt idx="627">
                  <c:v>0.689372222222222</c:v>
                </c:pt>
                <c:pt idx="628">
                  <c:v>0.691577777777778</c:v>
                </c:pt>
                <c:pt idx="629">
                  <c:v>0.689711111111111</c:v>
                </c:pt>
                <c:pt idx="630">
                  <c:v>0.670572222222222</c:v>
                </c:pt>
                <c:pt idx="631">
                  <c:v>0.625016666666667</c:v>
                </c:pt>
                <c:pt idx="632">
                  <c:v>0.592377777777778</c:v>
                </c:pt>
                <c:pt idx="633">
                  <c:v>0.563783333333334</c:v>
                </c:pt>
                <c:pt idx="634">
                  <c:v>0.537683333333333</c:v>
                </c:pt>
                <c:pt idx="635">
                  <c:v>0.511616666666667</c:v>
                </c:pt>
                <c:pt idx="636">
                  <c:v>0.484433333333333</c:v>
                </c:pt>
                <c:pt idx="637">
                  <c:v>0.460066666666667</c:v>
                </c:pt>
                <c:pt idx="638">
                  <c:v>0.430561111111111</c:v>
                </c:pt>
                <c:pt idx="639">
                  <c:v>0.388383333333333</c:v>
                </c:pt>
                <c:pt idx="640">
                  <c:v>0.359922222222222</c:v>
                </c:pt>
                <c:pt idx="641">
                  <c:v>0.33915</c:v>
                </c:pt>
                <c:pt idx="642">
                  <c:v>0.342677777777778</c:v>
                </c:pt>
                <c:pt idx="643">
                  <c:v>0.364733333333333</c:v>
                </c:pt>
                <c:pt idx="644">
                  <c:v>0.389416666666667</c:v>
                </c:pt>
                <c:pt idx="645">
                  <c:v>0.430738888888889</c:v>
                </c:pt>
                <c:pt idx="646">
                  <c:v>0.46955</c:v>
                </c:pt>
                <c:pt idx="647">
                  <c:v>0.523088888888889</c:v>
                </c:pt>
                <c:pt idx="648">
                  <c:v>0.557688888888889</c:v>
                </c:pt>
                <c:pt idx="649">
                  <c:v>0.583733333333333</c:v>
                </c:pt>
                <c:pt idx="650">
                  <c:v>0.615811111111111</c:v>
                </c:pt>
                <c:pt idx="651">
                  <c:v>0.644572222222222</c:v>
                </c:pt>
                <c:pt idx="652">
                  <c:v>0.665222222222222</c:v>
                </c:pt>
                <c:pt idx="653">
                  <c:v>0.658677777777778</c:v>
                </c:pt>
                <c:pt idx="654">
                  <c:v>0.650205555555556</c:v>
                </c:pt>
                <c:pt idx="655">
                  <c:v>0.641777777777778</c:v>
                </c:pt>
                <c:pt idx="656">
                  <c:v>0.638222222222222</c:v>
                </c:pt>
                <c:pt idx="657">
                  <c:v>0.631127777777778</c:v>
                </c:pt>
                <c:pt idx="658">
                  <c:v>0.639688888888889</c:v>
                </c:pt>
                <c:pt idx="659">
                  <c:v>0.635888888888889</c:v>
                </c:pt>
                <c:pt idx="660">
                  <c:v>0.623188888888889</c:v>
                </c:pt>
                <c:pt idx="661">
                  <c:v>0.619972222222222</c:v>
                </c:pt>
                <c:pt idx="662">
                  <c:v>0.611866666666667</c:v>
                </c:pt>
                <c:pt idx="663">
                  <c:v>0.601738888888889</c:v>
                </c:pt>
                <c:pt idx="664">
                  <c:v>0.589105555555555</c:v>
                </c:pt>
                <c:pt idx="665">
                  <c:v>0.580183333333333</c:v>
                </c:pt>
                <c:pt idx="666">
                  <c:v>0.541994444444445</c:v>
                </c:pt>
                <c:pt idx="667">
                  <c:v>0.514805555555555</c:v>
                </c:pt>
                <c:pt idx="668">
                  <c:v>0.485022222222222</c:v>
                </c:pt>
                <c:pt idx="669">
                  <c:v>0.455422222222222</c:v>
                </c:pt>
                <c:pt idx="670">
                  <c:v>0.433855555555555</c:v>
                </c:pt>
                <c:pt idx="671">
                  <c:v>0.411905555555556</c:v>
                </c:pt>
                <c:pt idx="672">
                  <c:v>0.382138888888889</c:v>
                </c:pt>
                <c:pt idx="673">
                  <c:v>0.357322222222222</c:v>
                </c:pt>
                <c:pt idx="674">
                  <c:v>0.3103</c:v>
                </c:pt>
                <c:pt idx="675">
                  <c:v>0.276166666666667</c:v>
                </c:pt>
                <c:pt idx="676">
                  <c:v>0.259372222222222</c:v>
                </c:pt>
                <c:pt idx="677">
                  <c:v>0.261705555555556</c:v>
                </c:pt>
                <c:pt idx="678">
                  <c:v>0.2646</c:v>
                </c:pt>
                <c:pt idx="679">
                  <c:v>0.275527777777778</c:v>
                </c:pt>
                <c:pt idx="680">
                  <c:v>0.301733333333333</c:v>
                </c:pt>
                <c:pt idx="681">
                  <c:v>0.318016666666667</c:v>
                </c:pt>
                <c:pt idx="682">
                  <c:v>0.3407</c:v>
                </c:pt>
                <c:pt idx="683">
                  <c:v>0.346194444444445</c:v>
                </c:pt>
                <c:pt idx="684">
                  <c:v>0.345327777777778</c:v>
                </c:pt>
                <c:pt idx="685">
                  <c:v>0.321177777777778</c:v>
                </c:pt>
                <c:pt idx="686">
                  <c:v>0.285711111111111</c:v>
                </c:pt>
                <c:pt idx="687">
                  <c:v>0.248661111111111</c:v>
                </c:pt>
                <c:pt idx="688">
                  <c:v>0.196933333333333</c:v>
                </c:pt>
                <c:pt idx="689">
                  <c:v>0.159472222222222</c:v>
                </c:pt>
                <c:pt idx="690">
                  <c:v>0.0927722222222221</c:v>
                </c:pt>
                <c:pt idx="691">
                  <c:v>0.0302944444444446</c:v>
                </c:pt>
                <c:pt idx="692">
                  <c:v>-0.0356333333333334</c:v>
                </c:pt>
                <c:pt idx="693">
                  <c:v>-0.0779944444444445</c:v>
                </c:pt>
                <c:pt idx="694">
                  <c:v>-0.108216666666667</c:v>
                </c:pt>
                <c:pt idx="695">
                  <c:v>-0.120661111111111</c:v>
                </c:pt>
                <c:pt idx="696">
                  <c:v>-0.140716666666667</c:v>
                </c:pt>
                <c:pt idx="697">
                  <c:v>-0.162177777777778</c:v>
                </c:pt>
                <c:pt idx="698">
                  <c:v>-0.176727777777778</c:v>
                </c:pt>
                <c:pt idx="699">
                  <c:v>-0.206683333333333</c:v>
                </c:pt>
                <c:pt idx="700">
                  <c:v>-0.240605555555555</c:v>
                </c:pt>
                <c:pt idx="701">
                  <c:v>-0.293505555555556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fz!$A$75</c:f>
              <c:strCache>
                <c:ptCount val="1"/>
                <c:pt idx="0">
                  <c:v>Non-Word</c:v>
                </c:pt>
              </c:strCache>
            </c:strRef>
          </c:tx>
          <c:spPr>
            <a:ln w="12700"/>
          </c:spPr>
          <c:marker>
            <c:symbol val="none"/>
          </c:marker>
          <c:val>
            <c:numRef>
              <c:f>fz!$B$75:$AAA$75</c:f>
              <c:numCache>
                <c:formatCode>General</c:formatCode>
                <c:ptCount val="702"/>
                <c:pt idx="1">
                  <c:v>-0.409977777777778</c:v>
                </c:pt>
                <c:pt idx="2">
                  <c:v>-0.405922222222222</c:v>
                </c:pt>
                <c:pt idx="3">
                  <c:v>-0.40505</c:v>
                </c:pt>
                <c:pt idx="4">
                  <c:v>-0.405872222222222</c:v>
                </c:pt>
                <c:pt idx="5">
                  <c:v>-0.402</c:v>
                </c:pt>
                <c:pt idx="6">
                  <c:v>-0.397272222222222</c:v>
                </c:pt>
                <c:pt idx="7">
                  <c:v>-0.384622222222222</c:v>
                </c:pt>
                <c:pt idx="8">
                  <c:v>-0.363183333333333</c:v>
                </c:pt>
                <c:pt idx="9">
                  <c:v>-0.337255555555556</c:v>
                </c:pt>
                <c:pt idx="10">
                  <c:v>-0.316983333333333</c:v>
                </c:pt>
                <c:pt idx="11">
                  <c:v>-0.308777777777778</c:v>
                </c:pt>
                <c:pt idx="12">
                  <c:v>-0.303105555555555</c:v>
                </c:pt>
                <c:pt idx="13">
                  <c:v>-0.291177777777778</c:v>
                </c:pt>
                <c:pt idx="14">
                  <c:v>-0.279966666666667</c:v>
                </c:pt>
                <c:pt idx="15">
                  <c:v>-0.268877777777778</c:v>
                </c:pt>
                <c:pt idx="16">
                  <c:v>-0.268144444444444</c:v>
                </c:pt>
                <c:pt idx="17">
                  <c:v>-0.284433333333333</c:v>
                </c:pt>
                <c:pt idx="18">
                  <c:v>-0.299538888888889</c:v>
                </c:pt>
                <c:pt idx="19">
                  <c:v>-0.321938888888889</c:v>
                </c:pt>
                <c:pt idx="20">
                  <c:v>-0.338677777777778</c:v>
                </c:pt>
                <c:pt idx="21">
                  <c:v>-0.340111111111111</c:v>
                </c:pt>
                <c:pt idx="22">
                  <c:v>-0.322983333333333</c:v>
                </c:pt>
                <c:pt idx="23">
                  <c:v>-0.303555555555556</c:v>
                </c:pt>
                <c:pt idx="24">
                  <c:v>-0.286372222222222</c:v>
                </c:pt>
                <c:pt idx="25">
                  <c:v>-0.267566666666667</c:v>
                </c:pt>
                <c:pt idx="26">
                  <c:v>-0.238327777777778</c:v>
                </c:pt>
                <c:pt idx="27">
                  <c:v>-0.21245</c:v>
                </c:pt>
                <c:pt idx="28">
                  <c:v>-0.198055555555556</c:v>
                </c:pt>
                <c:pt idx="29">
                  <c:v>-0.1821</c:v>
                </c:pt>
                <c:pt idx="30">
                  <c:v>-0.17145</c:v>
                </c:pt>
                <c:pt idx="31">
                  <c:v>-0.146055555555556</c:v>
                </c:pt>
                <c:pt idx="32">
                  <c:v>-0.118833333333333</c:v>
                </c:pt>
                <c:pt idx="33">
                  <c:v>-0.0864277777777778</c:v>
                </c:pt>
                <c:pt idx="34">
                  <c:v>-0.0620666666666666</c:v>
                </c:pt>
                <c:pt idx="35">
                  <c:v>-0.0426444444444444</c:v>
                </c:pt>
                <c:pt idx="36">
                  <c:v>-0.0329</c:v>
                </c:pt>
                <c:pt idx="37">
                  <c:v>-0.0183166666666667</c:v>
                </c:pt>
                <c:pt idx="38">
                  <c:v>-0.00181666666666669</c:v>
                </c:pt>
                <c:pt idx="39">
                  <c:v>0.0172166666666667</c:v>
                </c:pt>
                <c:pt idx="40">
                  <c:v>0.0402388888888889</c:v>
                </c:pt>
                <c:pt idx="41">
                  <c:v>0.0620555555555555</c:v>
                </c:pt>
                <c:pt idx="42">
                  <c:v>0.0861055555555555</c:v>
                </c:pt>
                <c:pt idx="43">
                  <c:v>0.112038888888889</c:v>
                </c:pt>
                <c:pt idx="44">
                  <c:v>0.127988888888889</c:v>
                </c:pt>
                <c:pt idx="45">
                  <c:v>0.1401</c:v>
                </c:pt>
                <c:pt idx="46">
                  <c:v>0.151744444444444</c:v>
                </c:pt>
                <c:pt idx="47">
                  <c:v>0.161466666666667</c:v>
                </c:pt>
                <c:pt idx="48">
                  <c:v>0.185716666666667</c:v>
                </c:pt>
                <c:pt idx="49">
                  <c:v>0.217605555555556</c:v>
                </c:pt>
                <c:pt idx="50">
                  <c:v>0.240933333333333</c:v>
                </c:pt>
                <c:pt idx="51">
                  <c:v>0.275094444444445</c:v>
                </c:pt>
                <c:pt idx="52">
                  <c:v>0.306955555555556</c:v>
                </c:pt>
                <c:pt idx="53">
                  <c:v>0.344372222222222</c:v>
                </c:pt>
                <c:pt idx="54">
                  <c:v>0.379805555555556</c:v>
                </c:pt>
                <c:pt idx="55">
                  <c:v>0.408127777777778</c:v>
                </c:pt>
                <c:pt idx="56">
                  <c:v>0.425344444444444</c:v>
                </c:pt>
                <c:pt idx="57">
                  <c:v>0.441338888888889</c:v>
                </c:pt>
                <c:pt idx="58">
                  <c:v>0.457427777777778</c:v>
                </c:pt>
                <c:pt idx="59">
                  <c:v>0.475761111111111</c:v>
                </c:pt>
                <c:pt idx="60">
                  <c:v>0.497677777777778</c:v>
                </c:pt>
                <c:pt idx="61">
                  <c:v>0.521172222222222</c:v>
                </c:pt>
                <c:pt idx="62">
                  <c:v>0.542894444444445</c:v>
                </c:pt>
                <c:pt idx="63">
                  <c:v>0.563144444444445</c:v>
                </c:pt>
                <c:pt idx="64">
                  <c:v>0.578077777777778</c:v>
                </c:pt>
                <c:pt idx="65">
                  <c:v>0.584244444444444</c:v>
                </c:pt>
                <c:pt idx="66">
                  <c:v>0.579666666666667</c:v>
                </c:pt>
                <c:pt idx="67">
                  <c:v>0.567144444444444</c:v>
                </c:pt>
                <c:pt idx="68">
                  <c:v>0.551194444444444</c:v>
                </c:pt>
                <c:pt idx="69">
                  <c:v>0.537955555555556</c:v>
                </c:pt>
                <c:pt idx="70">
                  <c:v>0.535283333333333</c:v>
                </c:pt>
                <c:pt idx="71">
                  <c:v>0.552422222222222</c:v>
                </c:pt>
                <c:pt idx="72">
                  <c:v>0.580638888888889</c:v>
                </c:pt>
                <c:pt idx="73">
                  <c:v>0.611583333333333</c:v>
                </c:pt>
                <c:pt idx="74">
                  <c:v>0.657427777777778</c:v>
                </c:pt>
                <c:pt idx="75">
                  <c:v>0.687388888888889</c:v>
                </c:pt>
                <c:pt idx="76">
                  <c:v>0.709411111111111</c:v>
                </c:pt>
                <c:pt idx="77">
                  <c:v>0.709388888888889</c:v>
                </c:pt>
                <c:pt idx="78">
                  <c:v>0.689533333333333</c:v>
                </c:pt>
                <c:pt idx="79">
                  <c:v>0.665416666666667</c:v>
                </c:pt>
                <c:pt idx="80">
                  <c:v>0.639627777777778</c:v>
                </c:pt>
                <c:pt idx="81">
                  <c:v>0.610344444444444</c:v>
                </c:pt>
                <c:pt idx="82">
                  <c:v>0.578288888888889</c:v>
                </c:pt>
                <c:pt idx="83">
                  <c:v>0.527327777777778</c:v>
                </c:pt>
                <c:pt idx="84">
                  <c:v>0.473738888888889</c:v>
                </c:pt>
                <c:pt idx="85">
                  <c:v>0.430816666666667</c:v>
                </c:pt>
                <c:pt idx="86">
                  <c:v>0.3756</c:v>
                </c:pt>
                <c:pt idx="87">
                  <c:v>0.330277777777778</c:v>
                </c:pt>
                <c:pt idx="88">
                  <c:v>0.280266666666667</c:v>
                </c:pt>
                <c:pt idx="89">
                  <c:v>0.239927777777778</c:v>
                </c:pt>
                <c:pt idx="90">
                  <c:v>0.197727777777778</c:v>
                </c:pt>
                <c:pt idx="91">
                  <c:v>0.161488888888889</c:v>
                </c:pt>
                <c:pt idx="92">
                  <c:v>0.125855555555555</c:v>
                </c:pt>
                <c:pt idx="93">
                  <c:v>0.0807000000000001</c:v>
                </c:pt>
                <c:pt idx="94">
                  <c:v>0.0487444444444444</c:v>
                </c:pt>
                <c:pt idx="95">
                  <c:v>0.0170055555555556</c:v>
                </c:pt>
                <c:pt idx="96">
                  <c:v>0.000433333333333347</c:v>
                </c:pt>
                <c:pt idx="97">
                  <c:v>-0.0026277777777778</c:v>
                </c:pt>
                <c:pt idx="98">
                  <c:v>0.00903888888888889</c:v>
                </c:pt>
                <c:pt idx="99">
                  <c:v>0.0264444444444445</c:v>
                </c:pt>
                <c:pt idx="100">
                  <c:v>0.0309166666666667</c:v>
                </c:pt>
                <c:pt idx="101">
                  <c:v>0.0243555555555555</c:v>
                </c:pt>
                <c:pt idx="102">
                  <c:v>0.0107666666666667</c:v>
                </c:pt>
                <c:pt idx="103">
                  <c:v>-0.0160388888888889</c:v>
                </c:pt>
                <c:pt idx="104">
                  <c:v>-0.0452833333333333</c:v>
                </c:pt>
                <c:pt idx="105">
                  <c:v>-0.0851555555555555</c:v>
                </c:pt>
                <c:pt idx="106">
                  <c:v>-0.121027777777778</c:v>
                </c:pt>
                <c:pt idx="107">
                  <c:v>-0.145594444444444</c:v>
                </c:pt>
                <c:pt idx="108">
                  <c:v>-0.166894444444444</c:v>
                </c:pt>
                <c:pt idx="109">
                  <c:v>-0.196238888888889</c:v>
                </c:pt>
                <c:pt idx="110">
                  <c:v>-0.224322222222222</c:v>
                </c:pt>
                <c:pt idx="111">
                  <c:v>-0.264177777777778</c:v>
                </c:pt>
                <c:pt idx="112">
                  <c:v>-0.296027777777778</c:v>
                </c:pt>
                <c:pt idx="113">
                  <c:v>-0.327811111111111</c:v>
                </c:pt>
                <c:pt idx="114">
                  <c:v>-0.36215</c:v>
                </c:pt>
                <c:pt idx="115">
                  <c:v>-0.389194444444444</c:v>
                </c:pt>
                <c:pt idx="116">
                  <c:v>-0.411444444444445</c:v>
                </c:pt>
                <c:pt idx="117">
                  <c:v>-0.427372222222222</c:v>
                </c:pt>
                <c:pt idx="118">
                  <c:v>-0.438983333333333</c:v>
                </c:pt>
                <c:pt idx="119">
                  <c:v>-0.450005555555556</c:v>
                </c:pt>
                <c:pt idx="120">
                  <c:v>-0.457416666666667</c:v>
                </c:pt>
                <c:pt idx="121">
                  <c:v>-0.455538888888889</c:v>
                </c:pt>
                <c:pt idx="122">
                  <c:v>-0.450638888888889</c:v>
                </c:pt>
                <c:pt idx="123">
                  <c:v>-0.442683333333333</c:v>
                </c:pt>
                <c:pt idx="124">
                  <c:v>-0.427444444444444</c:v>
                </c:pt>
                <c:pt idx="125">
                  <c:v>-0.412988888888889</c:v>
                </c:pt>
                <c:pt idx="126">
                  <c:v>-0.402216666666667</c:v>
                </c:pt>
                <c:pt idx="127">
                  <c:v>-0.393994444444444</c:v>
                </c:pt>
                <c:pt idx="128">
                  <c:v>-0.383255555555555</c:v>
                </c:pt>
                <c:pt idx="129">
                  <c:v>-0.370783333333333</c:v>
                </c:pt>
                <c:pt idx="130">
                  <c:v>-0.3483</c:v>
                </c:pt>
                <c:pt idx="131">
                  <c:v>-0.313027777777778</c:v>
                </c:pt>
                <c:pt idx="132">
                  <c:v>-0.269572222222222</c:v>
                </c:pt>
                <c:pt idx="133">
                  <c:v>-0.239172222222222</c:v>
                </c:pt>
                <c:pt idx="134">
                  <c:v>-0.207727777777778</c:v>
                </c:pt>
                <c:pt idx="135">
                  <c:v>-0.183661111111111</c:v>
                </c:pt>
                <c:pt idx="136">
                  <c:v>-0.1588</c:v>
                </c:pt>
                <c:pt idx="137">
                  <c:v>-0.131938888888889</c:v>
                </c:pt>
                <c:pt idx="138">
                  <c:v>-0.103927777777778</c:v>
                </c:pt>
                <c:pt idx="139">
                  <c:v>-0.0857944444444445</c:v>
                </c:pt>
                <c:pt idx="140">
                  <c:v>-0.0717611111111111</c:v>
                </c:pt>
                <c:pt idx="141">
                  <c:v>-0.0579388888888889</c:v>
                </c:pt>
                <c:pt idx="142">
                  <c:v>-0.0335</c:v>
                </c:pt>
                <c:pt idx="143">
                  <c:v>-0.00702777777777782</c:v>
                </c:pt>
                <c:pt idx="144">
                  <c:v>0.0130722222222222</c:v>
                </c:pt>
                <c:pt idx="145">
                  <c:v>0.0390555555555555</c:v>
                </c:pt>
                <c:pt idx="146">
                  <c:v>0.0642888888888888</c:v>
                </c:pt>
                <c:pt idx="147">
                  <c:v>0.0909444444444443</c:v>
                </c:pt>
                <c:pt idx="148">
                  <c:v>0.110822222222222</c:v>
                </c:pt>
                <c:pt idx="149">
                  <c:v>0.1316</c:v>
                </c:pt>
                <c:pt idx="150">
                  <c:v>0.167516666666667</c:v>
                </c:pt>
                <c:pt idx="151">
                  <c:v>0.211055555555556</c:v>
                </c:pt>
                <c:pt idx="152">
                  <c:v>0.261205555555556</c:v>
                </c:pt>
                <c:pt idx="153">
                  <c:v>0.311722222222222</c:v>
                </c:pt>
                <c:pt idx="154">
                  <c:v>0.360883333333333</c:v>
                </c:pt>
                <c:pt idx="155">
                  <c:v>0.415061111111111</c:v>
                </c:pt>
                <c:pt idx="156">
                  <c:v>0.478527777777778</c:v>
                </c:pt>
                <c:pt idx="157">
                  <c:v>0.556205555555555</c:v>
                </c:pt>
                <c:pt idx="158">
                  <c:v>0.638794444444444</c:v>
                </c:pt>
                <c:pt idx="159">
                  <c:v>0.730072222222222</c:v>
                </c:pt>
                <c:pt idx="160">
                  <c:v>0.821316666666667</c:v>
                </c:pt>
                <c:pt idx="161">
                  <c:v>0.895211111111111</c:v>
                </c:pt>
                <c:pt idx="162">
                  <c:v>0.954872222222222</c:v>
                </c:pt>
                <c:pt idx="163">
                  <c:v>1.017338888888889</c:v>
                </c:pt>
                <c:pt idx="164">
                  <c:v>1.073727777777778</c:v>
                </c:pt>
                <c:pt idx="165">
                  <c:v>1.135272222222222</c:v>
                </c:pt>
                <c:pt idx="166">
                  <c:v>1.205655555555555</c:v>
                </c:pt>
                <c:pt idx="167">
                  <c:v>1.282744444444444</c:v>
                </c:pt>
                <c:pt idx="168">
                  <c:v>1.34711111111111</c:v>
                </c:pt>
                <c:pt idx="169">
                  <c:v>1.409933333333333</c:v>
                </c:pt>
                <c:pt idx="170">
                  <c:v>1.451261111111111</c:v>
                </c:pt>
                <c:pt idx="171">
                  <c:v>1.480938888888889</c:v>
                </c:pt>
                <c:pt idx="172">
                  <c:v>1.49795</c:v>
                </c:pt>
                <c:pt idx="173">
                  <c:v>1.50885</c:v>
                </c:pt>
                <c:pt idx="174">
                  <c:v>1.528894444444444</c:v>
                </c:pt>
                <c:pt idx="175">
                  <c:v>1.556405555555556</c:v>
                </c:pt>
                <c:pt idx="176">
                  <c:v>1.59045</c:v>
                </c:pt>
                <c:pt idx="177">
                  <c:v>1.631927777777778</c:v>
                </c:pt>
                <c:pt idx="178">
                  <c:v>1.674233333333334</c:v>
                </c:pt>
                <c:pt idx="179">
                  <c:v>1.723294444444444</c:v>
                </c:pt>
                <c:pt idx="180">
                  <c:v>1.783411111111111</c:v>
                </c:pt>
                <c:pt idx="181">
                  <c:v>1.855694444444444</c:v>
                </c:pt>
                <c:pt idx="182">
                  <c:v>1.928966666666667</c:v>
                </c:pt>
                <c:pt idx="183">
                  <c:v>2.007533333333333</c:v>
                </c:pt>
                <c:pt idx="184">
                  <c:v>2.085177777777777</c:v>
                </c:pt>
                <c:pt idx="185">
                  <c:v>2.147261111111111</c:v>
                </c:pt>
                <c:pt idx="186">
                  <c:v>2.21885</c:v>
                </c:pt>
                <c:pt idx="187">
                  <c:v>2.28035</c:v>
                </c:pt>
                <c:pt idx="188">
                  <c:v>2.332238888888889</c:v>
                </c:pt>
                <c:pt idx="189">
                  <c:v>2.373188888888889</c:v>
                </c:pt>
                <c:pt idx="190">
                  <c:v>2.408755555555556</c:v>
                </c:pt>
                <c:pt idx="191">
                  <c:v>2.443716666666667</c:v>
                </c:pt>
                <c:pt idx="192">
                  <c:v>2.466916666666667</c:v>
                </c:pt>
                <c:pt idx="193">
                  <c:v>2.492527777777778</c:v>
                </c:pt>
                <c:pt idx="194">
                  <c:v>2.510861111111111</c:v>
                </c:pt>
                <c:pt idx="195">
                  <c:v>2.523155555555556</c:v>
                </c:pt>
                <c:pt idx="196">
                  <c:v>2.540805555555556</c:v>
                </c:pt>
                <c:pt idx="197">
                  <c:v>2.557833333333333</c:v>
                </c:pt>
                <c:pt idx="198">
                  <c:v>2.564183333333333</c:v>
                </c:pt>
                <c:pt idx="199">
                  <c:v>2.568972222222223</c:v>
                </c:pt>
                <c:pt idx="200">
                  <c:v>2.565277777777778</c:v>
                </c:pt>
                <c:pt idx="201">
                  <c:v>2.551322222222222</c:v>
                </c:pt>
                <c:pt idx="202">
                  <c:v>2.543344444444445</c:v>
                </c:pt>
                <c:pt idx="203">
                  <c:v>2.528622222222221</c:v>
                </c:pt>
                <c:pt idx="204">
                  <c:v>2.517977777777777</c:v>
                </c:pt>
                <c:pt idx="205">
                  <c:v>2.502594444444445</c:v>
                </c:pt>
                <c:pt idx="206">
                  <c:v>2.505577777777777</c:v>
                </c:pt>
                <c:pt idx="207">
                  <c:v>2.520072222222222</c:v>
                </c:pt>
                <c:pt idx="208">
                  <c:v>2.543616666666667</c:v>
                </c:pt>
                <c:pt idx="209">
                  <c:v>2.576211111111111</c:v>
                </c:pt>
                <c:pt idx="210">
                  <c:v>2.6056</c:v>
                </c:pt>
                <c:pt idx="211">
                  <c:v>2.634444444444444</c:v>
                </c:pt>
                <c:pt idx="212">
                  <c:v>2.6618</c:v>
                </c:pt>
                <c:pt idx="213">
                  <c:v>2.690638888888889</c:v>
                </c:pt>
                <c:pt idx="214">
                  <c:v>2.715672222222222</c:v>
                </c:pt>
                <c:pt idx="215">
                  <c:v>2.72915</c:v>
                </c:pt>
                <c:pt idx="216">
                  <c:v>2.746838888888889</c:v>
                </c:pt>
                <c:pt idx="217">
                  <c:v>2.782544444444445</c:v>
                </c:pt>
                <c:pt idx="218">
                  <c:v>2.824677777777777</c:v>
                </c:pt>
                <c:pt idx="219">
                  <c:v>2.875627777777778</c:v>
                </c:pt>
                <c:pt idx="220">
                  <c:v>2.930088888888889</c:v>
                </c:pt>
                <c:pt idx="221">
                  <c:v>2.981394444444445</c:v>
                </c:pt>
                <c:pt idx="222">
                  <c:v>3.036288888888889</c:v>
                </c:pt>
                <c:pt idx="223">
                  <c:v>3.083038888888888</c:v>
                </c:pt>
                <c:pt idx="224">
                  <c:v>3.135427777777778</c:v>
                </c:pt>
                <c:pt idx="225">
                  <c:v>3.180988888888889</c:v>
                </c:pt>
                <c:pt idx="226">
                  <c:v>3.209877777777778</c:v>
                </c:pt>
                <c:pt idx="227">
                  <c:v>3.241361111111111</c:v>
                </c:pt>
                <c:pt idx="228">
                  <c:v>3.263355555555555</c:v>
                </c:pt>
                <c:pt idx="229">
                  <c:v>3.291688888888888</c:v>
                </c:pt>
                <c:pt idx="230">
                  <c:v>3.333677777777778</c:v>
                </c:pt>
                <c:pt idx="231">
                  <c:v>3.384844444444444</c:v>
                </c:pt>
                <c:pt idx="232">
                  <c:v>3.438555555555555</c:v>
                </c:pt>
                <c:pt idx="233">
                  <c:v>3.474438888888888</c:v>
                </c:pt>
                <c:pt idx="234">
                  <c:v>3.512372222222221</c:v>
                </c:pt>
                <c:pt idx="235">
                  <c:v>3.550394444444445</c:v>
                </c:pt>
                <c:pt idx="236">
                  <c:v>3.599738888888889</c:v>
                </c:pt>
                <c:pt idx="237">
                  <c:v>3.645077777777777</c:v>
                </c:pt>
                <c:pt idx="238">
                  <c:v>3.681666666666667</c:v>
                </c:pt>
                <c:pt idx="239">
                  <c:v>3.712766666666667</c:v>
                </c:pt>
                <c:pt idx="240">
                  <c:v>3.751</c:v>
                </c:pt>
                <c:pt idx="241">
                  <c:v>3.784816666666666</c:v>
                </c:pt>
                <c:pt idx="242">
                  <c:v>3.817377777777776</c:v>
                </c:pt>
                <c:pt idx="243">
                  <c:v>3.85001111111111</c:v>
                </c:pt>
                <c:pt idx="244">
                  <c:v>3.879816666666667</c:v>
                </c:pt>
                <c:pt idx="245">
                  <c:v>3.905027777777777</c:v>
                </c:pt>
                <c:pt idx="246">
                  <c:v>3.942405555555555</c:v>
                </c:pt>
                <c:pt idx="247">
                  <c:v>3.965844444444444</c:v>
                </c:pt>
                <c:pt idx="248">
                  <c:v>3.985872222222222</c:v>
                </c:pt>
                <c:pt idx="249">
                  <c:v>3.994866666666665</c:v>
                </c:pt>
                <c:pt idx="250">
                  <c:v>4.006777777777778</c:v>
                </c:pt>
                <c:pt idx="251">
                  <c:v>4.000311111111111</c:v>
                </c:pt>
                <c:pt idx="252">
                  <c:v>4.001072222222222</c:v>
                </c:pt>
                <c:pt idx="253">
                  <c:v>4.00003888888889</c:v>
                </c:pt>
                <c:pt idx="254">
                  <c:v>3.993555555555555</c:v>
                </c:pt>
                <c:pt idx="255">
                  <c:v>3.980477777777777</c:v>
                </c:pt>
                <c:pt idx="256">
                  <c:v>3.966344444444443</c:v>
                </c:pt>
                <c:pt idx="257">
                  <c:v>3.963855555555556</c:v>
                </c:pt>
                <c:pt idx="258">
                  <c:v>3.9763</c:v>
                </c:pt>
                <c:pt idx="259">
                  <c:v>3.991661111111111</c:v>
                </c:pt>
                <c:pt idx="260">
                  <c:v>4.008566666666667</c:v>
                </c:pt>
                <c:pt idx="261">
                  <c:v>4.032394444444444</c:v>
                </c:pt>
                <c:pt idx="262">
                  <c:v>4.054188888888889</c:v>
                </c:pt>
                <c:pt idx="263">
                  <c:v>4.082694444444444</c:v>
                </c:pt>
                <c:pt idx="264">
                  <c:v>4.118461111111111</c:v>
                </c:pt>
                <c:pt idx="265">
                  <c:v>4.139394444444445</c:v>
                </c:pt>
                <c:pt idx="266">
                  <c:v>4.155716666666667</c:v>
                </c:pt>
                <c:pt idx="267">
                  <c:v>4.153300000000001</c:v>
                </c:pt>
                <c:pt idx="268">
                  <c:v>4.151350000000001</c:v>
                </c:pt>
                <c:pt idx="269">
                  <c:v>4.147355555555555</c:v>
                </c:pt>
                <c:pt idx="270">
                  <c:v>4.143511111111112</c:v>
                </c:pt>
                <c:pt idx="271">
                  <c:v>4.141733333333333</c:v>
                </c:pt>
                <c:pt idx="272">
                  <c:v>4.125472222222221</c:v>
                </c:pt>
                <c:pt idx="273">
                  <c:v>4.122122222222221</c:v>
                </c:pt>
                <c:pt idx="274">
                  <c:v>4.119827777777777</c:v>
                </c:pt>
                <c:pt idx="275">
                  <c:v>4.1266</c:v>
                </c:pt>
                <c:pt idx="276">
                  <c:v>4.142688888888888</c:v>
                </c:pt>
                <c:pt idx="277">
                  <c:v>4.138477777777778</c:v>
                </c:pt>
                <c:pt idx="278">
                  <c:v>4.124599999999999</c:v>
                </c:pt>
                <c:pt idx="279">
                  <c:v>4.100522222222223</c:v>
                </c:pt>
                <c:pt idx="280">
                  <c:v>4.07505</c:v>
                </c:pt>
                <c:pt idx="281">
                  <c:v>4.049583333333334</c:v>
                </c:pt>
                <c:pt idx="282">
                  <c:v>4.024588888888888</c:v>
                </c:pt>
                <c:pt idx="283">
                  <c:v>3.988294444444445</c:v>
                </c:pt>
                <c:pt idx="284">
                  <c:v>3.950005555555555</c:v>
                </c:pt>
                <c:pt idx="285">
                  <c:v>3.90898888888889</c:v>
                </c:pt>
                <c:pt idx="286">
                  <c:v>3.869977777777778</c:v>
                </c:pt>
                <c:pt idx="287">
                  <c:v>3.823533333333333</c:v>
                </c:pt>
                <c:pt idx="288">
                  <c:v>3.769666666666667</c:v>
                </c:pt>
                <c:pt idx="289">
                  <c:v>3.714577777777778</c:v>
                </c:pt>
                <c:pt idx="290">
                  <c:v>3.65435</c:v>
                </c:pt>
                <c:pt idx="291">
                  <c:v>3.599994444444444</c:v>
                </c:pt>
                <c:pt idx="292">
                  <c:v>3.545466666666667</c:v>
                </c:pt>
                <c:pt idx="293">
                  <c:v>3.476827777777777</c:v>
                </c:pt>
                <c:pt idx="294">
                  <c:v>3.398994444444445</c:v>
                </c:pt>
                <c:pt idx="295">
                  <c:v>3.30936111111111</c:v>
                </c:pt>
                <c:pt idx="296">
                  <c:v>3.233933333333334</c:v>
                </c:pt>
                <c:pt idx="297">
                  <c:v>3.175194444444444</c:v>
                </c:pt>
                <c:pt idx="298">
                  <c:v>3.1246</c:v>
                </c:pt>
                <c:pt idx="299">
                  <c:v>3.077088888888889</c:v>
                </c:pt>
                <c:pt idx="300">
                  <c:v>3.025305555555556</c:v>
                </c:pt>
                <c:pt idx="301">
                  <c:v>2.967677777777777</c:v>
                </c:pt>
                <c:pt idx="302">
                  <c:v>2.91515</c:v>
                </c:pt>
                <c:pt idx="303">
                  <c:v>2.857227777777777</c:v>
                </c:pt>
                <c:pt idx="304">
                  <c:v>2.791533333333334</c:v>
                </c:pt>
                <c:pt idx="305">
                  <c:v>2.720805555555556</c:v>
                </c:pt>
                <c:pt idx="306">
                  <c:v>2.641961111111111</c:v>
                </c:pt>
                <c:pt idx="307">
                  <c:v>2.560355555555556</c:v>
                </c:pt>
                <c:pt idx="308">
                  <c:v>2.47855</c:v>
                </c:pt>
                <c:pt idx="309">
                  <c:v>2.389794444444444</c:v>
                </c:pt>
                <c:pt idx="310">
                  <c:v>2.305527777777777</c:v>
                </c:pt>
                <c:pt idx="311">
                  <c:v>2.218933333333334</c:v>
                </c:pt>
                <c:pt idx="312">
                  <c:v>2.132166666666667</c:v>
                </c:pt>
                <c:pt idx="313">
                  <c:v>2.052938888888889</c:v>
                </c:pt>
                <c:pt idx="314">
                  <c:v>1.985055555555555</c:v>
                </c:pt>
                <c:pt idx="315">
                  <c:v>1.918166666666667</c:v>
                </c:pt>
                <c:pt idx="316">
                  <c:v>1.843583333333333</c:v>
                </c:pt>
                <c:pt idx="317">
                  <c:v>1.758911111111111</c:v>
                </c:pt>
                <c:pt idx="318">
                  <c:v>1.664322222222222</c:v>
                </c:pt>
                <c:pt idx="319">
                  <c:v>1.555327777777778</c:v>
                </c:pt>
                <c:pt idx="320">
                  <c:v>1.453155555555556</c:v>
                </c:pt>
                <c:pt idx="321">
                  <c:v>1.358244444444445</c:v>
                </c:pt>
                <c:pt idx="322">
                  <c:v>1.271533333333333</c:v>
                </c:pt>
                <c:pt idx="323">
                  <c:v>1.190716666666667</c:v>
                </c:pt>
                <c:pt idx="324">
                  <c:v>1.11635</c:v>
                </c:pt>
                <c:pt idx="325">
                  <c:v>1.03938888888889</c:v>
                </c:pt>
                <c:pt idx="326">
                  <c:v>0.965283333333333</c:v>
                </c:pt>
                <c:pt idx="327">
                  <c:v>0.891444444444445</c:v>
                </c:pt>
                <c:pt idx="328">
                  <c:v>0.824983333333333</c:v>
                </c:pt>
                <c:pt idx="329">
                  <c:v>0.769061111111111</c:v>
                </c:pt>
                <c:pt idx="330">
                  <c:v>0.718361111111111</c:v>
                </c:pt>
                <c:pt idx="331">
                  <c:v>0.671511111111111</c:v>
                </c:pt>
                <c:pt idx="332">
                  <c:v>0.625927777777778</c:v>
                </c:pt>
                <c:pt idx="333">
                  <c:v>0.581122222222222</c:v>
                </c:pt>
                <c:pt idx="334">
                  <c:v>0.534977777777778</c:v>
                </c:pt>
                <c:pt idx="335">
                  <c:v>0.487738888888889</c:v>
                </c:pt>
                <c:pt idx="336">
                  <c:v>0.442294444444444</c:v>
                </c:pt>
                <c:pt idx="337">
                  <c:v>0.407794444444445</c:v>
                </c:pt>
                <c:pt idx="338">
                  <c:v>0.36555</c:v>
                </c:pt>
                <c:pt idx="339">
                  <c:v>0.336388888888889</c:v>
                </c:pt>
                <c:pt idx="340">
                  <c:v>0.308255555555555</c:v>
                </c:pt>
                <c:pt idx="341">
                  <c:v>0.277005555555556</c:v>
                </c:pt>
                <c:pt idx="342">
                  <c:v>0.236905555555556</c:v>
                </c:pt>
                <c:pt idx="343">
                  <c:v>0.197838888888889</c:v>
                </c:pt>
                <c:pt idx="344">
                  <c:v>0.153177777777778</c:v>
                </c:pt>
                <c:pt idx="345">
                  <c:v>0.1018</c:v>
                </c:pt>
                <c:pt idx="346">
                  <c:v>0.0452611111111111</c:v>
                </c:pt>
                <c:pt idx="347">
                  <c:v>-0.0164555555555555</c:v>
                </c:pt>
                <c:pt idx="348">
                  <c:v>-0.0712777777777776</c:v>
                </c:pt>
                <c:pt idx="349">
                  <c:v>-0.11375</c:v>
                </c:pt>
                <c:pt idx="350">
                  <c:v>-0.143611111111111</c:v>
                </c:pt>
                <c:pt idx="351">
                  <c:v>-0.166755555555556</c:v>
                </c:pt>
                <c:pt idx="352">
                  <c:v>-0.187522222222222</c:v>
                </c:pt>
                <c:pt idx="353">
                  <c:v>-0.191977777777778</c:v>
                </c:pt>
                <c:pt idx="354">
                  <c:v>-0.198738888888889</c:v>
                </c:pt>
                <c:pt idx="355">
                  <c:v>-0.189861111111111</c:v>
                </c:pt>
                <c:pt idx="356">
                  <c:v>-0.172077777777778</c:v>
                </c:pt>
                <c:pt idx="357">
                  <c:v>-0.149616666666667</c:v>
                </c:pt>
                <c:pt idx="358">
                  <c:v>-0.121938888888889</c:v>
                </c:pt>
                <c:pt idx="359">
                  <c:v>-0.100716666666667</c:v>
                </c:pt>
                <c:pt idx="360">
                  <c:v>-0.0790999999999999</c:v>
                </c:pt>
                <c:pt idx="361">
                  <c:v>-0.0544944444444445</c:v>
                </c:pt>
                <c:pt idx="362">
                  <c:v>-0.0337944444444446</c:v>
                </c:pt>
                <c:pt idx="363">
                  <c:v>-0.00376111111111108</c:v>
                </c:pt>
                <c:pt idx="364">
                  <c:v>0.0251611111111111</c:v>
                </c:pt>
                <c:pt idx="365">
                  <c:v>0.0621111111111111</c:v>
                </c:pt>
                <c:pt idx="366">
                  <c:v>0.100194444444445</c:v>
                </c:pt>
                <c:pt idx="367">
                  <c:v>0.132122222222222</c:v>
                </c:pt>
                <c:pt idx="368">
                  <c:v>0.158833333333333</c:v>
                </c:pt>
                <c:pt idx="369">
                  <c:v>0.187461111111111</c:v>
                </c:pt>
                <c:pt idx="370">
                  <c:v>0.213122222222222</c:v>
                </c:pt>
                <c:pt idx="371">
                  <c:v>0.244794444444444</c:v>
                </c:pt>
                <c:pt idx="372">
                  <c:v>0.268144444444445</c:v>
                </c:pt>
                <c:pt idx="373">
                  <c:v>0.281527777777778</c:v>
                </c:pt>
                <c:pt idx="374">
                  <c:v>0.289333333333333</c:v>
                </c:pt>
                <c:pt idx="375">
                  <c:v>0.288411111111111</c:v>
                </c:pt>
                <c:pt idx="376">
                  <c:v>0.277577777777778</c:v>
                </c:pt>
                <c:pt idx="377">
                  <c:v>0.256761111111111</c:v>
                </c:pt>
                <c:pt idx="378">
                  <c:v>0.236794444444444</c:v>
                </c:pt>
                <c:pt idx="379">
                  <c:v>0.217011111111111</c:v>
                </c:pt>
                <c:pt idx="380">
                  <c:v>0.201611111111111</c:v>
                </c:pt>
                <c:pt idx="381">
                  <c:v>0.176966666666667</c:v>
                </c:pt>
                <c:pt idx="382">
                  <c:v>0.13825</c:v>
                </c:pt>
                <c:pt idx="383">
                  <c:v>0.090788888888889</c:v>
                </c:pt>
                <c:pt idx="384">
                  <c:v>0.0423111111111112</c:v>
                </c:pt>
                <c:pt idx="385">
                  <c:v>-0.0082222222222223</c:v>
                </c:pt>
                <c:pt idx="386">
                  <c:v>-0.0503666666666667</c:v>
                </c:pt>
                <c:pt idx="387">
                  <c:v>-0.0920444444444445</c:v>
                </c:pt>
                <c:pt idx="388">
                  <c:v>-0.137244444444444</c:v>
                </c:pt>
                <c:pt idx="389">
                  <c:v>-0.179577777777778</c:v>
                </c:pt>
                <c:pt idx="390">
                  <c:v>-0.228766666666667</c:v>
                </c:pt>
                <c:pt idx="391">
                  <c:v>-0.261722222222222</c:v>
                </c:pt>
                <c:pt idx="392">
                  <c:v>-0.302644444444444</c:v>
                </c:pt>
                <c:pt idx="393">
                  <c:v>-0.337844444444444</c:v>
                </c:pt>
                <c:pt idx="394">
                  <c:v>-0.371983333333333</c:v>
                </c:pt>
                <c:pt idx="395">
                  <c:v>-0.4052</c:v>
                </c:pt>
                <c:pt idx="396">
                  <c:v>-0.443494444444444</c:v>
                </c:pt>
                <c:pt idx="397">
                  <c:v>-0.477766666666667</c:v>
                </c:pt>
                <c:pt idx="398">
                  <c:v>-0.519833333333333</c:v>
                </c:pt>
                <c:pt idx="399">
                  <c:v>-0.568066666666667</c:v>
                </c:pt>
                <c:pt idx="400">
                  <c:v>-0.628122222222222</c:v>
                </c:pt>
                <c:pt idx="401">
                  <c:v>-0.690094444444444</c:v>
                </c:pt>
                <c:pt idx="402">
                  <c:v>-0.746377777777778</c:v>
                </c:pt>
                <c:pt idx="403">
                  <c:v>-0.776427777777778</c:v>
                </c:pt>
                <c:pt idx="404">
                  <c:v>-0.801566666666666</c:v>
                </c:pt>
                <c:pt idx="405">
                  <c:v>-0.825516666666667</c:v>
                </c:pt>
                <c:pt idx="406">
                  <c:v>-0.830594444444444</c:v>
                </c:pt>
                <c:pt idx="407">
                  <c:v>-0.831233333333333</c:v>
                </c:pt>
                <c:pt idx="408">
                  <c:v>-0.828411111111111</c:v>
                </c:pt>
                <c:pt idx="409">
                  <c:v>-0.825788888888889</c:v>
                </c:pt>
                <c:pt idx="410">
                  <c:v>-0.826683333333333</c:v>
                </c:pt>
                <c:pt idx="411">
                  <c:v>-0.838016666666667</c:v>
                </c:pt>
                <c:pt idx="412">
                  <c:v>-0.849433333333333</c:v>
                </c:pt>
                <c:pt idx="413">
                  <c:v>-0.851338888888889</c:v>
                </c:pt>
                <c:pt idx="414">
                  <c:v>-0.835877777777778</c:v>
                </c:pt>
                <c:pt idx="415">
                  <c:v>-0.807766666666667</c:v>
                </c:pt>
                <c:pt idx="416">
                  <c:v>-0.775855555555556</c:v>
                </c:pt>
                <c:pt idx="417">
                  <c:v>-0.730377777777777</c:v>
                </c:pt>
                <c:pt idx="418">
                  <c:v>-0.67985</c:v>
                </c:pt>
                <c:pt idx="419">
                  <c:v>-0.624166666666667</c:v>
                </c:pt>
                <c:pt idx="420">
                  <c:v>-0.580022222222222</c:v>
                </c:pt>
                <c:pt idx="421">
                  <c:v>-0.544777777777778</c:v>
                </c:pt>
                <c:pt idx="422">
                  <c:v>-0.531333333333334</c:v>
                </c:pt>
                <c:pt idx="423">
                  <c:v>-0.535955555555556</c:v>
                </c:pt>
                <c:pt idx="424">
                  <c:v>-0.54875</c:v>
                </c:pt>
                <c:pt idx="425">
                  <c:v>-0.567483333333333</c:v>
                </c:pt>
                <c:pt idx="426">
                  <c:v>-0.588644444444445</c:v>
                </c:pt>
                <c:pt idx="427">
                  <c:v>-0.602805555555556</c:v>
                </c:pt>
                <c:pt idx="428">
                  <c:v>-0.623338888888889</c:v>
                </c:pt>
                <c:pt idx="429">
                  <c:v>-0.637511111111111</c:v>
                </c:pt>
                <c:pt idx="430">
                  <c:v>-0.651422222222222</c:v>
                </c:pt>
                <c:pt idx="431">
                  <c:v>-0.657505555555555</c:v>
                </c:pt>
                <c:pt idx="432">
                  <c:v>-0.663838888888889</c:v>
                </c:pt>
                <c:pt idx="433">
                  <c:v>-0.674388888888889</c:v>
                </c:pt>
                <c:pt idx="434">
                  <c:v>-0.694438888888889</c:v>
                </c:pt>
                <c:pt idx="435">
                  <c:v>-0.700955555555556</c:v>
                </c:pt>
                <c:pt idx="436">
                  <c:v>-0.693527777777778</c:v>
                </c:pt>
                <c:pt idx="437">
                  <c:v>-0.688766666666667</c:v>
                </c:pt>
                <c:pt idx="438">
                  <c:v>-0.684677777777778</c:v>
                </c:pt>
                <c:pt idx="439">
                  <c:v>-0.681883333333333</c:v>
                </c:pt>
                <c:pt idx="440">
                  <c:v>-0.678427777777778</c:v>
                </c:pt>
                <c:pt idx="441">
                  <c:v>-0.669411111111111</c:v>
                </c:pt>
                <c:pt idx="442">
                  <c:v>-0.646955555555556</c:v>
                </c:pt>
                <c:pt idx="443">
                  <c:v>-0.616083333333333</c:v>
                </c:pt>
                <c:pt idx="444">
                  <c:v>-0.587761111111111</c:v>
                </c:pt>
                <c:pt idx="445">
                  <c:v>-0.556944444444444</c:v>
                </c:pt>
                <c:pt idx="446">
                  <c:v>-0.532483333333333</c:v>
                </c:pt>
                <c:pt idx="447">
                  <c:v>-0.506155555555556</c:v>
                </c:pt>
                <c:pt idx="448">
                  <c:v>-0.475838888888889</c:v>
                </c:pt>
                <c:pt idx="449">
                  <c:v>-0.444161111111111</c:v>
                </c:pt>
                <c:pt idx="450">
                  <c:v>-0.416405555555556</c:v>
                </c:pt>
                <c:pt idx="451">
                  <c:v>-0.395466666666667</c:v>
                </c:pt>
                <c:pt idx="452">
                  <c:v>-0.372927777777778</c:v>
                </c:pt>
                <c:pt idx="453">
                  <c:v>-0.336733333333333</c:v>
                </c:pt>
                <c:pt idx="454">
                  <c:v>-0.30135</c:v>
                </c:pt>
                <c:pt idx="455">
                  <c:v>-0.260566666666667</c:v>
                </c:pt>
                <c:pt idx="456">
                  <c:v>-0.222327777777778</c:v>
                </c:pt>
                <c:pt idx="457">
                  <c:v>-0.188072222222222</c:v>
                </c:pt>
                <c:pt idx="458">
                  <c:v>-0.14735</c:v>
                </c:pt>
                <c:pt idx="459">
                  <c:v>-0.115588888888889</c:v>
                </c:pt>
                <c:pt idx="460">
                  <c:v>-0.0767388888888888</c:v>
                </c:pt>
                <c:pt idx="461">
                  <c:v>-0.060111111111111</c:v>
                </c:pt>
                <c:pt idx="462">
                  <c:v>-0.0585222222222223</c:v>
                </c:pt>
                <c:pt idx="463">
                  <c:v>-0.0579888888888888</c:v>
                </c:pt>
                <c:pt idx="464">
                  <c:v>-0.0628222222222222</c:v>
                </c:pt>
                <c:pt idx="465">
                  <c:v>-0.0575999999999999</c:v>
                </c:pt>
                <c:pt idx="466">
                  <c:v>-0.0490388888888889</c:v>
                </c:pt>
                <c:pt idx="467">
                  <c:v>-0.0339111111111111</c:v>
                </c:pt>
                <c:pt idx="468">
                  <c:v>-0.0154055555555556</c:v>
                </c:pt>
                <c:pt idx="469">
                  <c:v>0.00191111111111115</c:v>
                </c:pt>
                <c:pt idx="470">
                  <c:v>0.0286222222222221</c:v>
                </c:pt>
                <c:pt idx="471">
                  <c:v>0.0637055555555557</c:v>
                </c:pt>
                <c:pt idx="472">
                  <c:v>0.112888888888889</c:v>
                </c:pt>
                <c:pt idx="473">
                  <c:v>0.169016666666667</c:v>
                </c:pt>
                <c:pt idx="474">
                  <c:v>0.222172222222222</c:v>
                </c:pt>
                <c:pt idx="475">
                  <c:v>0.268438888888889</c:v>
                </c:pt>
                <c:pt idx="476">
                  <c:v>0.302</c:v>
                </c:pt>
                <c:pt idx="477">
                  <c:v>0.326433333333333</c:v>
                </c:pt>
                <c:pt idx="478">
                  <c:v>0.337611111111111</c:v>
                </c:pt>
                <c:pt idx="479">
                  <c:v>0.332805555555556</c:v>
                </c:pt>
                <c:pt idx="480">
                  <c:v>0.328661111111111</c:v>
                </c:pt>
                <c:pt idx="481">
                  <c:v>0.322316666666667</c:v>
                </c:pt>
                <c:pt idx="482">
                  <c:v>0.326372222222222</c:v>
                </c:pt>
                <c:pt idx="483">
                  <c:v>0.349477777777778</c:v>
                </c:pt>
                <c:pt idx="484">
                  <c:v>0.379094444444444</c:v>
                </c:pt>
                <c:pt idx="485">
                  <c:v>0.412644444444444</c:v>
                </c:pt>
                <c:pt idx="486">
                  <c:v>0.446172222222222</c:v>
                </c:pt>
                <c:pt idx="487">
                  <c:v>0.468316666666667</c:v>
                </c:pt>
                <c:pt idx="488">
                  <c:v>0.47505</c:v>
                </c:pt>
                <c:pt idx="489">
                  <c:v>0.48805</c:v>
                </c:pt>
                <c:pt idx="490">
                  <c:v>0.486155555555555</c:v>
                </c:pt>
                <c:pt idx="491">
                  <c:v>0.491822222222222</c:v>
                </c:pt>
                <c:pt idx="492">
                  <c:v>0.506411111111111</c:v>
                </c:pt>
                <c:pt idx="493">
                  <c:v>0.518972222222222</c:v>
                </c:pt>
                <c:pt idx="494">
                  <c:v>0.526038888888889</c:v>
                </c:pt>
                <c:pt idx="495">
                  <c:v>0.543272222222222</c:v>
                </c:pt>
                <c:pt idx="496">
                  <c:v>0.541638888888889</c:v>
                </c:pt>
                <c:pt idx="497">
                  <c:v>0.541483333333333</c:v>
                </c:pt>
                <c:pt idx="498">
                  <c:v>0.522588888888889</c:v>
                </c:pt>
                <c:pt idx="499">
                  <c:v>0.492361111111111</c:v>
                </c:pt>
                <c:pt idx="500">
                  <c:v>0.460783333333333</c:v>
                </c:pt>
                <c:pt idx="501">
                  <c:v>0.427033333333333</c:v>
                </c:pt>
                <c:pt idx="502">
                  <c:v>0.388922222222222</c:v>
                </c:pt>
                <c:pt idx="503">
                  <c:v>0.361644444444444</c:v>
                </c:pt>
                <c:pt idx="504">
                  <c:v>0.337105555555555</c:v>
                </c:pt>
                <c:pt idx="505">
                  <c:v>0.3195</c:v>
                </c:pt>
                <c:pt idx="506">
                  <c:v>0.309338888888889</c:v>
                </c:pt>
                <c:pt idx="507">
                  <c:v>0.308661111111111</c:v>
                </c:pt>
                <c:pt idx="508">
                  <c:v>0.3166</c:v>
                </c:pt>
                <c:pt idx="509">
                  <c:v>0.328111111111111</c:v>
                </c:pt>
                <c:pt idx="510">
                  <c:v>0.331533333333333</c:v>
                </c:pt>
                <c:pt idx="511">
                  <c:v>0.341872222222222</c:v>
                </c:pt>
                <c:pt idx="512">
                  <c:v>0.346905555555556</c:v>
                </c:pt>
                <c:pt idx="513">
                  <c:v>0.34385</c:v>
                </c:pt>
                <c:pt idx="514">
                  <c:v>0.341016666666667</c:v>
                </c:pt>
                <c:pt idx="515">
                  <c:v>0.331672222222222</c:v>
                </c:pt>
                <c:pt idx="516">
                  <c:v>0.326244444444444</c:v>
                </c:pt>
                <c:pt idx="517">
                  <c:v>0.31915</c:v>
                </c:pt>
                <c:pt idx="518">
                  <c:v>0.31205</c:v>
                </c:pt>
                <c:pt idx="519">
                  <c:v>0.315138888888889</c:v>
                </c:pt>
                <c:pt idx="520">
                  <c:v>0.3166</c:v>
                </c:pt>
                <c:pt idx="521">
                  <c:v>0.326705555555555</c:v>
                </c:pt>
                <c:pt idx="522">
                  <c:v>0.339277777777778</c:v>
                </c:pt>
                <c:pt idx="523">
                  <c:v>0.354116666666667</c:v>
                </c:pt>
                <c:pt idx="524">
                  <c:v>0.368422222222222</c:v>
                </c:pt>
                <c:pt idx="525">
                  <c:v>0.381538888888889</c:v>
                </c:pt>
                <c:pt idx="526">
                  <c:v>0.399333333333333</c:v>
                </c:pt>
                <c:pt idx="527">
                  <c:v>0.406377777777778</c:v>
                </c:pt>
                <c:pt idx="528">
                  <c:v>0.42605</c:v>
                </c:pt>
                <c:pt idx="529">
                  <c:v>0.457422222222222</c:v>
                </c:pt>
                <c:pt idx="530">
                  <c:v>0.485544444444444</c:v>
                </c:pt>
                <c:pt idx="531">
                  <c:v>0.505077777777778</c:v>
                </c:pt>
                <c:pt idx="532">
                  <c:v>0.51085</c:v>
                </c:pt>
                <c:pt idx="533">
                  <c:v>0.511661111111111</c:v>
                </c:pt>
                <c:pt idx="534">
                  <c:v>0.505383333333333</c:v>
                </c:pt>
                <c:pt idx="535">
                  <c:v>0.498016666666667</c:v>
                </c:pt>
                <c:pt idx="536">
                  <c:v>0.477961111111111</c:v>
                </c:pt>
                <c:pt idx="537">
                  <c:v>0.453105555555555</c:v>
                </c:pt>
                <c:pt idx="538">
                  <c:v>0.423</c:v>
                </c:pt>
                <c:pt idx="539">
                  <c:v>0.3807</c:v>
                </c:pt>
                <c:pt idx="540">
                  <c:v>0.34355</c:v>
                </c:pt>
                <c:pt idx="541">
                  <c:v>0.300644444444444</c:v>
                </c:pt>
                <c:pt idx="542">
                  <c:v>0.275522222222222</c:v>
                </c:pt>
                <c:pt idx="543">
                  <c:v>0.265783333333333</c:v>
                </c:pt>
                <c:pt idx="544">
                  <c:v>0.283633333333333</c:v>
                </c:pt>
                <c:pt idx="545">
                  <c:v>0.314911111111111</c:v>
                </c:pt>
                <c:pt idx="546">
                  <c:v>0.376577777777778</c:v>
                </c:pt>
                <c:pt idx="547">
                  <c:v>0.447077777777778</c:v>
                </c:pt>
                <c:pt idx="548">
                  <c:v>0.522494444444444</c:v>
                </c:pt>
                <c:pt idx="549">
                  <c:v>0.604355555555556</c:v>
                </c:pt>
                <c:pt idx="550">
                  <c:v>0.6845</c:v>
                </c:pt>
                <c:pt idx="551">
                  <c:v>0.771461111111111</c:v>
                </c:pt>
                <c:pt idx="552">
                  <c:v>0.846961111111111</c:v>
                </c:pt>
                <c:pt idx="553">
                  <c:v>0.908983333333333</c:v>
                </c:pt>
                <c:pt idx="554">
                  <c:v>0.952922222222222</c:v>
                </c:pt>
                <c:pt idx="555">
                  <c:v>0.994077777777778</c:v>
                </c:pt>
                <c:pt idx="556">
                  <c:v>1.040822222222222</c:v>
                </c:pt>
                <c:pt idx="557">
                  <c:v>1.095377777777778</c:v>
                </c:pt>
                <c:pt idx="558">
                  <c:v>1.15528888888889</c:v>
                </c:pt>
                <c:pt idx="559">
                  <c:v>1.214627777777778</c:v>
                </c:pt>
                <c:pt idx="560">
                  <c:v>1.259644444444445</c:v>
                </c:pt>
                <c:pt idx="561">
                  <c:v>1.301694444444444</c:v>
                </c:pt>
                <c:pt idx="562">
                  <c:v>1.330483333333333</c:v>
                </c:pt>
                <c:pt idx="563">
                  <c:v>1.366222222222222</c:v>
                </c:pt>
                <c:pt idx="564">
                  <c:v>1.410011111111111</c:v>
                </c:pt>
                <c:pt idx="565">
                  <c:v>1.44765</c:v>
                </c:pt>
                <c:pt idx="566">
                  <c:v>1.4806</c:v>
                </c:pt>
                <c:pt idx="567">
                  <c:v>1.5103</c:v>
                </c:pt>
                <c:pt idx="568">
                  <c:v>1.532755555555556</c:v>
                </c:pt>
                <c:pt idx="569">
                  <c:v>1.550166666666667</c:v>
                </c:pt>
                <c:pt idx="570">
                  <c:v>1.557194444444445</c:v>
                </c:pt>
                <c:pt idx="571">
                  <c:v>1.55658888888889</c:v>
                </c:pt>
                <c:pt idx="572">
                  <c:v>1.548361111111111</c:v>
                </c:pt>
                <c:pt idx="573">
                  <c:v>1.536044444444445</c:v>
                </c:pt>
                <c:pt idx="574">
                  <c:v>1.5174</c:v>
                </c:pt>
                <c:pt idx="575">
                  <c:v>1.496488888888889</c:v>
                </c:pt>
                <c:pt idx="576">
                  <c:v>1.470116666666667</c:v>
                </c:pt>
                <c:pt idx="577">
                  <c:v>1.438211111111111</c:v>
                </c:pt>
                <c:pt idx="578">
                  <c:v>1.397183333333334</c:v>
                </c:pt>
                <c:pt idx="579">
                  <c:v>1.36195</c:v>
                </c:pt>
                <c:pt idx="580">
                  <c:v>1.324111111111111</c:v>
                </c:pt>
                <c:pt idx="581">
                  <c:v>1.287233333333333</c:v>
                </c:pt>
                <c:pt idx="582">
                  <c:v>1.251955555555555</c:v>
                </c:pt>
                <c:pt idx="583">
                  <c:v>1.219761111111111</c:v>
                </c:pt>
                <c:pt idx="584">
                  <c:v>1.1891</c:v>
                </c:pt>
                <c:pt idx="585">
                  <c:v>1.156511111111111</c:v>
                </c:pt>
                <c:pt idx="586">
                  <c:v>1.120172222222222</c:v>
                </c:pt>
                <c:pt idx="587">
                  <c:v>1.095833333333333</c:v>
                </c:pt>
                <c:pt idx="588">
                  <c:v>1.0749</c:v>
                </c:pt>
                <c:pt idx="589">
                  <c:v>1.059866666666667</c:v>
                </c:pt>
                <c:pt idx="590">
                  <c:v>1.0401</c:v>
                </c:pt>
                <c:pt idx="591">
                  <c:v>1.018288888888889</c:v>
                </c:pt>
                <c:pt idx="592">
                  <c:v>0.994466666666666</c:v>
                </c:pt>
                <c:pt idx="593">
                  <c:v>0.957794444444444</c:v>
                </c:pt>
                <c:pt idx="594">
                  <c:v>0.926938888888889</c:v>
                </c:pt>
                <c:pt idx="595">
                  <c:v>0.898711111111111</c:v>
                </c:pt>
                <c:pt idx="596">
                  <c:v>0.880361111111111</c:v>
                </c:pt>
                <c:pt idx="597">
                  <c:v>0.87185</c:v>
                </c:pt>
                <c:pt idx="598">
                  <c:v>0.869277777777778</c:v>
                </c:pt>
                <c:pt idx="599">
                  <c:v>0.870916666666667</c:v>
                </c:pt>
                <c:pt idx="600">
                  <c:v>0.879788888888889</c:v>
                </c:pt>
                <c:pt idx="601">
                  <c:v>0.90915</c:v>
                </c:pt>
                <c:pt idx="602">
                  <c:v>0.931855555555555</c:v>
                </c:pt>
                <c:pt idx="603">
                  <c:v>0.951683333333334</c:v>
                </c:pt>
                <c:pt idx="604">
                  <c:v>0.957205555555556</c:v>
                </c:pt>
                <c:pt idx="605">
                  <c:v>0.954811111111111</c:v>
                </c:pt>
                <c:pt idx="606">
                  <c:v>0.954572222222222</c:v>
                </c:pt>
                <c:pt idx="607">
                  <c:v>0.957127777777778</c:v>
                </c:pt>
                <c:pt idx="608">
                  <c:v>0.967055555555556</c:v>
                </c:pt>
                <c:pt idx="609">
                  <c:v>0.968616666666667</c:v>
                </c:pt>
                <c:pt idx="610">
                  <c:v>0.956411111111111</c:v>
                </c:pt>
                <c:pt idx="611">
                  <c:v>0.94255</c:v>
                </c:pt>
                <c:pt idx="612">
                  <c:v>0.9245</c:v>
                </c:pt>
                <c:pt idx="613">
                  <c:v>0.907466666666667</c:v>
                </c:pt>
                <c:pt idx="614">
                  <c:v>0.891988888888889</c:v>
                </c:pt>
                <c:pt idx="615">
                  <c:v>0.874761111111111</c:v>
                </c:pt>
                <c:pt idx="616">
                  <c:v>0.858888888888889</c:v>
                </c:pt>
                <c:pt idx="617">
                  <c:v>0.857777777777778</c:v>
                </c:pt>
                <c:pt idx="618">
                  <c:v>0.86985</c:v>
                </c:pt>
                <c:pt idx="619">
                  <c:v>0.891177777777778</c:v>
                </c:pt>
                <c:pt idx="620">
                  <c:v>0.918194444444444</c:v>
                </c:pt>
                <c:pt idx="621">
                  <c:v>0.936822222222222</c:v>
                </c:pt>
                <c:pt idx="622">
                  <c:v>0.950355555555556</c:v>
                </c:pt>
                <c:pt idx="623">
                  <c:v>0.971066666666667</c:v>
                </c:pt>
                <c:pt idx="624">
                  <c:v>0.986311111111111</c:v>
                </c:pt>
                <c:pt idx="625">
                  <c:v>1.022255555555555</c:v>
                </c:pt>
                <c:pt idx="626">
                  <c:v>1.062911111111111</c:v>
                </c:pt>
                <c:pt idx="627">
                  <c:v>1.111522222222222</c:v>
                </c:pt>
                <c:pt idx="628">
                  <c:v>1.167122222222222</c:v>
                </c:pt>
                <c:pt idx="629">
                  <c:v>1.228777777777778</c:v>
                </c:pt>
                <c:pt idx="630">
                  <c:v>1.291705555555556</c:v>
                </c:pt>
                <c:pt idx="631">
                  <c:v>1.349811111111111</c:v>
                </c:pt>
                <c:pt idx="632">
                  <c:v>1.397927777777778</c:v>
                </c:pt>
                <c:pt idx="633">
                  <c:v>1.443444444444444</c:v>
                </c:pt>
                <c:pt idx="634">
                  <c:v>1.481266666666667</c:v>
                </c:pt>
                <c:pt idx="635">
                  <c:v>1.514166666666667</c:v>
                </c:pt>
                <c:pt idx="636">
                  <c:v>1.533522222222222</c:v>
                </c:pt>
                <c:pt idx="637">
                  <c:v>1.522816666666667</c:v>
                </c:pt>
                <c:pt idx="638">
                  <c:v>1.493872222222222</c:v>
                </c:pt>
                <c:pt idx="639">
                  <c:v>1.461411111111111</c:v>
                </c:pt>
                <c:pt idx="640">
                  <c:v>1.431683333333333</c:v>
                </c:pt>
                <c:pt idx="641">
                  <c:v>1.418361111111111</c:v>
                </c:pt>
                <c:pt idx="642">
                  <c:v>1.421766666666667</c:v>
                </c:pt>
                <c:pt idx="643">
                  <c:v>1.440711111111111</c:v>
                </c:pt>
                <c:pt idx="644">
                  <c:v>1.455755555555555</c:v>
                </c:pt>
                <c:pt idx="645">
                  <c:v>1.465872222222222</c:v>
                </c:pt>
                <c:pt idx="646">
                  <c:v>1.487766666666667</c:v>
                </c:pt>
                <c:pt idx="647">
                  <c:v>1.507322222222222</c:v>
                </c:pt>
                <c:pt idx="648">
                  <c:v>1.526961111111111</c:v>
                </c:pt>
                <c:pt idx="649">
                  <c:v>1.546788888888889</c:v>
                </c:pt>
                <c:pt idx="650">
                  <c:v>1.57278888888889</c:v>
                </c:pt>
                <c:pt idx="651">
                  <c:v>1.604305555555556</c:v>
                </c:pt>
                <c:pt idx="652">
                  <c:v>1.642372222222222</c:v>
                </c:pt>
                <c:pt idx="653">
                  <c:v>1.673472222222222</c:v>
                </c:pt>
                <c:pt idx="654">
                  <c:v>1.709322222222222</c:v>
                </c:pt>
                <c:pt idx="655">
                  <c:v>1.744077777777778</c:v>
                </c:pt>
                <c:pt idx="656">
                  <c:v>1.779594444444444</c:v>
                </c:pt>
                <c:pt idx="657">
                  <c:v>1.820527777777777</c:v>
                </c:pt>
                <c:pt idx="658">
                  <c:v>1.862038888888889</c:v>
                </c:pt>
                <c:pt idx="659">
                  <c:v>1.890644444444444</c:v>
                </c:pt>
                <c:pt idx="660">
                  <c:v>1.905561111111111</c:v>
                </c:pt>
                <c:pt idx="661">
                  <c:v>1.9168</c:v>
                </c:pt>
                <c:pt idx="662">
                  <c:v>1.930883333333333</c:v>
                </c:pt>
                <c:pt idx="663">
                  <c:v>1.947944444444444</c:v>
                </c:pt>
                <c:pt idx="664">
                  <c:v>1.974777777777778</c:v>
                </c:pt>
                <c:pt idx="665">
                  <c:v>2.009311111111111</c:v>
                </c:pt>
                <c:pt idx="666">
                  <c:v>2.041172222222222</c:v>
                </c:pt>
                <c:pt idx="667">
                  <c:v>2.075677777777777</c:v>
                </c:pt>
                <c:pt idx="668">
                  <c:v>2.109905555555556</c:v>
                </c:pt>
                <c:pt idx="669">
                  <c:v>2.136538888888889</c:v>
                </c:pt>
                <c:pt idx="670">
                  <c:v>2.155594444444445</c:v>
                </c:pt>
                <c:pt idx="671">
                  <c:v>2.159288888888889</c:v>
                </c:pt>
                <c:pt idx="672">
                  <c:v>2.140927777777777</c:v>
                </c:pt>
                <c:pt idx="673">
                  <c:v>2.1124</c:v>
                </c:pt>
                <c:pt idx="674">
                  <c:v>2.075205555555556</c:v>
                </c:pt>
                <c:pt idx="675">
                  <c:v>2.047355555555555</c:v>
                </c:pt>
                <c:pt idx="676">
                  <c:v>2.016077777777778</c:v>
                </c:pt>
                <c:pt idx="677">
                  <c:v>1.986511111111111</c:v>
                </c:pt>
                <c:pt idx="678">
                  <c:v>1.9559</c:v>
                </c:pt>
                <c:pt idx="679">
                  <c:v>1.913094444444444</c:v>
                </c:pt>
                <c:pt idx="680">
                  <c:v>1.878761111111111</c:v>
                </c:pt>
                <c:pt idx="681">
                  <c:v>1.844</c:v>
                </c:pt>
                <c:pt idx="682">
                  <c:v>1.805566666666666</c:v>
                </c:pt>
                <c:pt idx="683">
                  <c:v>1.754122222222222</c:v>
                </c:pt>
                <c:pt idx="684">
                  <c:v>1.698666666666667</c:v>
                </c:pt>
                <c:pt idx="685">
                  <c:v>1.640016666666667</c:v>
                </c:pt>
                <c:pt idx="686">
                  <c:v>1.600227777777777</c:v>
                </c:pt>
                <c:pt idx="687">
                  <c:v>1.556538888888889</c:v>
                </c:pt>
                <c:pt idx="688">
                  <c:v>1.517894444444444</c:v>
                </c:pt>
                <c:pt idx="689">
                  <c:v>1.483655555555555</c:v>
                </c:pt>
                <c:pt idx="690">
                  <c:v>1.446488888888889</c:v>
                </c:pt>
                <c:pt idx="691">
                  <c:v>1.418555555555556</c:v>
                </c:pt>
                <c:pt idx="692">
                  <c:v>1.38445</c:v>
                </c:pt>
                <c:pt idx="693">
                  <c:v>1.354277777777777</c:v>
                </c:pt>
                <c:pt idx="694">
                  <c:v>1.321661111111111</c:v>
                </c:pt>
                <c:pt idx="695">
                  <c:v>1.294888888888889</c:v>
                </c:pt>
                <c:pt idx="696">
                  <c:v>1.2682</c:v>
                </c:pt>
                <c:pt idx="697">
                  <c:v>1.234155555555556</c:v>
                </c:pt>
                <c:pt idx="698">
                  <c:v>1.205588888888889</c:v>
                </c:pt>
                <c:pt idx="699">
                  <c:v>1.183816666666666</c:v>
                </c:pt>
                <c:pt idx="700">
                  <c:v>1.161311111111111</c:v>
                </c:pt>
                <c:pt idx="701">
                  <c:v>1.142227777777778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fz!$A$76</c:f>
              <c:strCache>
                <c:ptCount val="1"/>
                <c:pt idx="0">
                  <c:v>Semantic</c:v>
                </c:pt>
              </c:strCache>
            </c:strRef>
          </c:tx>
          <c:spPr>
            <a:ln w="12700"/>
          </c:spPr>
          <c:marker>
            <c:symbol val="none"/>
          </c:marker>
          <c:val>
            <c:numRef>
              <c:f>fz!$B$76:$AAA$76</c:f>
              <c:numCache>
                <c:formatCode>General</c:formatCode>
                <c:ptCount val="702"/>
                <c:pt idx="1">
                  <c:v>0.6688</c:v>
                </c:pt>
                <c:pt idx="2">
                  <c:v>0.718055555555555</c:v>
                </c:pt>
                <c:pt idx="3">
                  <c:v>0.785077777777778</c:v>
                </c:pt>
                <c:pt idx="4">
                  <c:v>0.864905555555556</c:v>
                </c:pt>
                <c:pt idx="5">
                  <c:v>0.948416666666667</c:v>
                </c:pt>
                <c:pt idx="6">
                  <c:v>1.016255555555555</c:v>
                </c:pt>
                <c:pt idx="7">
                  <c:v>1.081288888888889</c:v>
                </c:pt>
                <c:pt idx="8">
                  <c:v>1.129294444444445</c:v>
                </c:pt>
                <c:pt idx="9">
                  <c:v>1.161105555555555</c:v>
                </c:pt>
                <c:pt idx="10">
                  <c:v>1.179883333333333</c:v>
                </c:pt>
                <c:pt idx="11">
                  <c:v>1.208805555555556</c:v>
                </c:pt>
                <c:pt idx="12">
                  <c:v>1.2159</c:v>
                </c:pt>
                <c:pt idx="13">
                  <c:v>1.211872222222222</c:v>
                </c:pt>
                <c:pt idx="14">
                  <c:v>1.195777777777778</c:v>
                </c:pt>
                <c:pt idx="15">
                  <c:v>1.180372222222222</c:v>
                </c:pt>
                <c:pt idx="16">
                  <c:v>1.16843888888889</c:v>
                </c:pt>
                <c:pt idx="17">
                  <c:v>1.159183333333333</c:v>
                </c:pt>
                <c:pt idx="18">
                  <c:v>1.164872222222222</c:v>
                </c:pt>
                <c:pt idx="19">
                  <c:v>1.161311111111111</c:v>
                </c:pt>
                <c:pt idx="20">
                  <c:v>1.148033333333333</c:v>
                </c:pt>
                <c:pt idx="21">
                  <c:v>1.1103</c:v>
                </c:pt>
                <c:pt idx="22">
                  <c:v>1.055472222222222</c:v>
                </c:pt>
                <c:pt idx="23">
                  <c:v>0.977011111111111</c:v>
                </c:pt>
                <c:pt idx="24">
                  <c:v>0.895733333333333</c:v>
                </c:pt>
                <c:pt idx="25">
                  <c:v>0.815955555555555</c:v>
                </c:pt>
                <c:pt idx="26">
                  <c:v>0.748288888888889</c:v>
                </c:pt>
                <c:pt idx="27">
                  <c:v>0.677444444444445</c:v>
                </c:pt>
                <c:pt idx="28">
                  <c:v>0.619711111111111</c:v>
                </c:pt>
                <c:pt idx="29">
                  <c:v>0.565466666666667</c:v>
                </c:pt>
                <c:pt idx="30">
                  <c:v>0.538994444444445</c:v>
                </c:pt>
                <c:pt idx="31">
                  <c:v>0.535788888888889</c:v>
                </c:pt>
                <c:pt idx="32">
                  <c:v>0.546444444444445</c:v>
                </c:pt>
                <c:pt idx="33">
                  <c:v>0.554872222222222</c:v>
                </c:pt>
                <c:pt idx="34">
                  <c:v>0.557261111111111</c:v>
                </c:pt>
                <c:pt idx="35">
                  <c:v>0.554555555555556</c:v>
                </c:pt>
                <c:pt idx="36">
                  <c:v>0.570272222222222</c:v>
                </c:pt>
                <c:pt idx="37">
                  <c:v>0.579044444444444</c:v>
                </c:pt>
                <c:pt idx="38">
                  <c:v>0.590072222222222</c:v>
                </c:pt>
                <c:pt idx="39">
                  <c:v>0.600994444444444</c:v>
                </c:pt>
                <c:pt idx="40">
                  <c:v>0.611555555555555</c:v>
                </c:pt>
                <c:pt idx="41">
                  <c:v>0.637933333333333</c:v>
                </c:pt>
                <c:pt idx="42">
                  <c:v>0.679905555555555</c:v>
                </c:pt>
                <c:pt idx="43">
                  <c:v>0.718444444444445</c:v>
                </c:pt>
                <c:pt idx="44">
                  <c:v>0.745038888888889</c:v>
                </c:pt>
                <c:pt idx="45">
                  <c:v>0.748972222222222</c:v>
                </c:pt>
                <c:pt idx="46">
                  <c:v>0.748283333333334</c:v>
                </c:pt>
                <c:pt idx="47">
                  <c:v>0.728711111111111</c:v>
                </c:pt>
                <c:pt idx="48">
                  <c:v>0.7166</c:v>
                </c:pt>
                <c:pt idx="49">
                  <c:v>0.704205555555555</c:v>
                </c:pt>
                <c:pt idx="50">
                  <c:v>0.695105555555555</c:v>
                </c:pt>
                <c:pt idx="51">
                  <c:v>0.691983333333333</c:v>
                </c:pt>
                <c:pt idx="52">
                  <c:v>0.685138888888889</c:v>
                </c:pt>
                <c:pt idx="53">
                  <c:v>0.686016666666667</c:v>
                </c:pt>
                <c:pt idx="54">
                  <c:v>0.700777777777778</c:v>
                </c:pt>
                <c:pt idx="55">
                  <c:v>0.739272222222222</c:v>
                </c:pt>
                <c:pt idx="56">
                  <c:v>0.795838888888889</c:v>
                </c:pt>
                <c:pt idx="57">
                  <c:v>0.843788888888889</c:v>
                </c:pt>
                <c:pt idx="58">
                  <c:v>0.885833333333333</c:v>
                </c:pt>
                <c:pt idx="59">
                  <c:v>0.901572222222222</c:v>
                </c:pt>
                <c:pt idx="60">
                  <c:v>0.924844444444445</c:v>
                </c:pt>
                <c:pt idx="61">
                  <c:v>0.931683333333333</c:v>
                </c:pt>
                <c:pt idx="62">
                  <c:v>0.952966666666667</c:v>
                </c:pt>
                <c:pt idx="63">
                  <c:v>0.975816666666667</c:v>
                </c:pt>
                <c:pt idx="64">
                  <c:v>0.993838888888889</c:v>
                </c:pt>
                <c:pt idx="65">
                  <c:v>1.002061111111111</c:v>
                </c:pt>
                <c:pt idx="66">
                  <c:v>0.998816666666667</c:v>
                </c:pt>
                <c:pt idx="67">
                  <c:v>0.997511111111111</c:v>
                </c:pt>
                <c:pt idx="68">
                  <c:v>0.994916666666667</c:v>
                </c:pt>
                <c:pt idx="69">
                  <c:v>0.997511111111111</c:v>
                </c:pt>
                <c:pt idx="70">
                  <c:v>1.006972222222222</c:v>
                </c:pt>
                <c:pt idx="71">
                  <c:v>1.015433333333333</c:v>
                </c:pt>
                <c:pt idx="72">
                  <c:v>1.024822222222222</c:v>
                </c:pt>
                <c:pt idx="73">
                  <c:v>1.045705555555555</c:v>
                </c:pt>
                <c:pt idx="74">
                  <c:v>1.071811111111111</c:v>
                </c:pt>
                <c:pt idx="75">
                  <c:v>1.097711111111111</c:v>
                </c:pt>
                <c:pt idx="76">
                  <c:v>1.128083333333333</c:v>
                </c:pt>
                <c:pt idx="77">
                  <c:v>1.157022222222222</c:v>
                </c:pt>
                <c:pt idx="78">
                  <c:v>1.181472222222222</c:v>
                </c:pt>
                <c:pt idx="79">
                  <c:v>1.205133333333333</c:v>
                </c:pt>
                <c:pt idx="80">
                  <c:v>1.216133333333333</c:v>
                </c:pt>
                <c:pt idx="81">
                  <c:v>1.225722222222222</c:v>
                </c:pt>
                <c:pt idx="82">
                  <c:v>1.2458</c:v>
                </c:pt>
                <c:pt idx="83">
                  <c:v>1.277233333333333</c:v>
                </c:pt>
                <c:pt idx="84">
                  <c:v>1.309111111111111</c:v>
                </c:pt>
                <c:pt idx="85">
                  <c:v>1.332894444444444</c:v>
                </c:pt>
                <c:pt idx="86">
                  <c:v>1.360572222222222</c:v>
                </c:pt>
                <c:pt idx="87">
                  <c:v>1.395705555555555</c:v>
                </c:pt>
                <c:pt idx="88">
                  <c:v>1.420783333333333</c:v>
                </c:pt>
                <c:pt idx="89">
                  <c:v>1.430977777777778</c:v>
                </c:pt>
                <c:pt idx="90">
                  <c:v>1.436711111111111</c:v>
                </c:pt>
                <c:pt idx="91">
                  <c:v>1.433861111111111</c:v>
                </c:pt>
                <c:pt idx="92">
                  <c:v>1.425066666666667</c:v>
                </c:pt>
                <c:pt idx="93">
                  <c:v>1.40905</c:v>
                </c:pt>
                <c:pt idx="94">
                  <c:v>1.399194444444445</c:v>
                </c:pt>
                <c:pt idx="95">
                  <c:v>1.388161111111111</c:v>
                </c:pt>
                <c:pt idx="96">
                  <c:v>1.400811111111111</c:v>
                </c:pt>
                <c:pt idx="97">
                  <c:v>1.403477777777778</c:v>
                </c:pt>
                <c:pt idx="98">
                  <c:v>1.398738888888888</c:v>
                </c:pt>
                <c:pt idx="99">
                  <c:v>1.383694444444444</c:v>
                </c:pt>
                <c:pt idx="100">
                  <c:v>1.369288888888889</c:v>
                </c:pt>
                <c:pt idx="101">
                  <c:v>1.348055555555556</c:v>
                </c:pt>
                <c:pt idx="102">
                  <c:v>1.324311111111111</c:v>
                </c:pt>
                <c:pt idx="103">
                  <c:v>1.275133333333333</c:v>
                </c:pt>
                <c:pt idx="104">
                  <c:v>1.2209</c:v>
                </c:pt>
                <c:pt idx="105">
                  <c:v>1.172066666666666</c:v>
                </c:pt>
                <c:pt idx="106">
                  <c:v>1.134561111111111</c:v>
                </c:pt>
                <c:pt idx="107">
                  <c:v>1.109033333333334</c:v>
                </c:pt>
                <c:pt idx="108">
                  <c:v>1.105077777777778</c:v>
                </c:pt>
                <c:pt idx="109">
                  <c:v>1.099555555555555</c:v>
                </c:pt>
                <c:pt idx="110">
                  <c:v>1.082977777777778</c:v>
                </c:pt>
                <c:pt idx="111">
                  <c:v>1.040933333333333</c:v>
                </c:pt>
                <c:pt idx="112">
                  <c:v>0.980911111111111</c:v>
                </c:pt>
                <c:pt idx="113">
                  <c:v>0.898644444444444</c:v>
                </c:pt>
                <c:pt idx="114">
                  <c:v>0.819022222222222</c:v>
                </c:pt>
                <c:pt idx="115">
                  <c:v>0.727327777777778</c:v>
                </c:pt>
                <c:pt idx="116">
                  <c:v>0.6508</c:v>
                </c:pt>
                <c:pt idx="117">
                  <c:v>0.586816666666667</c:v>
                </c:pt>
                <c:pt idx="118">
                  <c:v>0.541677777777778</c:v>
                </c:pt>
                <c:pt idx="119">
                  <c:v>0.498461111111111</c:v>
                </c:pt>
                <c:pt idx="120">
                  <c:v>0.4691</c:v>
                </c:pt>
                <c:pt idx="121">
                  <c:v>0.440733333333333</c:v>
                </c:pt>
                <c:pt idx="122">
                  <c:v>0.415966666666667</c:v>
                </c:pt>
                <c:pt idx="123">
                  <c:v>0.404744444444444</c:v>
                </c:pt>
                <c:pt idx="124">
                  <c:v>0.407222222222222</c:v>
                </c:pt>
                <c:pt idx="125">
                  <c:v>0.440005555555556</c:v>
                </c:pt>
                <c:pt idx="126">
                  <c:v>0.485388888888889</c:v>
                </c:pt>
                <c:pt idx="127">
                  <c:v>0.526683333333333</c:v>
                </c:pt>
                <c:pt idx="128">
                  <c:v>0.564222222222222</c:v>
                </c:pt>
                <c:pt idx="129">
                  <c:v>0.586233333333333</c:v>
                </c:pt>
                <c:pt idx="130">
                  <c:v>0.5881</c:v>
                </c:pt>
                <c:pt idx="131">
                  <c:v>0.573105555555556</c:v>
                </c:pt>
                <c:pt idx="132">
                  <c:v>0.547205555555556</c:v>
                </c:pt>
                <c:pt idx="133">
                  <c:v>0.5199</c:v>
                </c:pt>
                <c:pt idx="134">
                  <c:v>0.483377777777778</c:v>
                </c:pt>
                <c:pt idx="135">
                  <c:v>0.461505555555555</c:v>
                </c:pt>
                <c:pt idx="136">
                  <c:v>0.446955555555556</c:v>
                </c:pt>
                <c:pt idx="137">
                  <c:v>0.429461111111111</c:v>
                </c:pt>
                <c:pt idx="138">
                  <c:v>0.411294444444444</c:v>
                </c:pt>
                <c:pt idx="139">
                  <c:v>0.385805555555555</c:v>
                </c:pt>
                <c:pt idx="140">
                  <c:v>0.352844444444444</c:v>
                </c:pt>
                <c:pt idx="141">
                  <c:v>0.331522222222222</c:v>
                </c:pt>
                <c:pt idx="142">
                  <c:v>0.309294444444444</c:v>
                </c:pt>
                <c:pt idx="143">
                  <c:v>0.292944444444444</c:v>
                </c:pt>
                <c:pt idx="144">
                  <c:v>0.306611111111111</c:v>
                </c:pt>
                <c:pt idx="145">
                  <c:v>0.319233333333333</c:v>
                </c:pt>
                <c:pt idx="146">
                  <c:v>0.3286</c:v>
                </c:pt>
                <c:pt idx="147">
                  <c:v>0.333372222222222</c:v>
                </c:pt>
                <c:pt idx="148">
                  <c:v>0.316527777777778</c:v>
                </c:pt>
                <c:pt idx="149">
                  <c:v>0.309544444444445</c:v>
                </c:pt>
                <c:pt idx="150">
                  <c:v>0.300822222222222</c:v>
                </c:pt>
                <c:pt idx="151">
                  <c:v>0.312455555555555</c:v>
                </c:pt>
                <c:pt idx="152">
                  <c:v>0.326261111111111</c:v>
                </c:pt>
                <c:pt idx="153">
                  <c:v>0.3397</c:v>
                </c:pt>
                <c:pt idx="154">
                  <c:v>0.346366666666667</c:v>
                </c:pt>
                <c:pt idx="155">
                  <c:v>0.3514</c:v>
                </c:pt>
                <c:pt idx="156">
                  <c:v>0.363994444444444</c:v>
                </c:pt>
                <c:pt idx="157">
                  <c:v>0.388261111111111</c:v>
                </c:pt>
                <c:pt idx="158">
                  <c:v>0.424155555555555</c:v>
                </c:pt>
                <c:pt idx="159">
                  <c:v>0.4593</c:v>
                </c:pt>
                <c:pt idx="160">
                  <c:v>0.491238888888889</c:v>
                </c:pt>
                <c:pt idx="161">
                  <c:v>0.545088888888889</c:v>
                </c:pt>
                <c:pt idx="162">
                  <c:v>0.606888888888889</c:v>
                </c:pt>
                <c:pt idx="163">
                  <c:v>0.6873</c:v>
                </c:pt>
                <c:pt idx="164">
                  <c:v>0.772338888888889</c:v>
                </c:pt>
                <c:pt idx="165">
                  <c:v>0.870166666666667</c:v>
                </c:pt>
                <c:pt idx="166">
                  <c:v>0.962566666666667</c:v>
                </c:pt>
                <c:pt idx="167">
                  <c:v>1.041977777777778</c:v>
                </c:pt>
                <c:pt idx="168">
                  <c:v>1.114216666666667</c:v>
                </c:pt>
                <c:pt idx="169">
                  <c:v>1.187733333333333</c:v>
                </c:pt>
                <c:pt idx="170">
                  <c:v>1.258366666666667</c:v>
                </c:pt>
                <c:pt idx="171">
                  <c:v>1.325772222222222</c:v>
                </c:pt>
                <c:pt idx="172">
                  <c:v>1.408538888888889</c:v>
                </c:pt>
                <c:pt idx="173">
                  <c:v>1.485527777777778</c:v>
                </c:pt>
                <c:pt idx="174">
                  <c:v>1.5628</c:v>
                </c:pt>
                <c:pt idx="175">
                  <c:v>1.641294444444445</c:v>
                </c:pt>
                <c:pt idx="176">
                  <c:v>1.729255555555555</c:v>
                </c:pt>
                <c:pt idx="177">
                  <c:v>1.820911111111111</c:v>
                </c:pt>
                <c:pt idx="178">
                  <c:v>1.922694444444444</c:v>
                </c:pt>
                <c:pt idx="179">
                  <c:v>2.007877777777777</c:v>
                </c:pt>
                <c:pt idx="180">
                  <c:v>2.08851111111111</c:v>
                </c:pt>
                <c:pt idx="181">
                  <c:v>2.185627777777777</c:v>
                </c:pt>
                <c:pt idx="182">
                  <c:v>2.268738888888889</c:v>
                </c:pt>
                <c:pt idx="183">
                  <c:v>2.354127777777777</c:v>
                </c:pt>
                <c:pt idx="184">
                  <c:v>2.439444444444445</c:v>
                </c:pt>
                <c:pt idx="185">
                  <c:v>2.526305555555556</c:v>
                </c:pt>
                <c:pt idx="186">
                  <c:v>2.61961111111111</c:v>
                </c:pt>
                <c:pt idx="187">
                  <c:v>2.685761111111111</c:v>
                </c:pt>
                <c:pt idx="188">
                  <c:v>2.730883333333333</c:v>
                </c:pt>
                <c:pt idx="189">
                  <c:v>2.784794444444444</c:v>
                </c:pt>
                <c:pt idx="190">
                  <c:v>2.839711111111111</c:v>
                </c:pt>
                <c:pt idx="191">
                  <c:v>2.897522222222221</c:v>
                </c:pt>
                <c:pt idx="192">
                  <c:v>2.943333333333333</c:v>
                </c:pt>
                <c:pt idx="193">
                  <c:v>2.969166666666667</c:v>
                </c:pt>
                <c:pt idx="194">
                  <c:v>2.981761111111111</c:v>
                </c:pt>
                <c:pt idx="195">
                  <c:v>3.008661111111111</c:v>
                </c:pt>
                <c:pt idx="196">
                  <c:v>3.0289</c:v>
                </c:pt>
                <c:pt idx="197">
                  <c:v>3.049522222222222</c:v>
                </c:pt>
                <c:pt idx="198">
                  <c:v>3.078933333333334</c:v>
                </c:pt>
                <c:pt idx="199">
                  <c:v>3.124194444444445</c:v>
                </c:pt>
                <c:pt idx="200">
                  <c:v>3.166683333333333</c:v>
                </c:pt>
                <c:pt idx="201">
                  <c:v>3.187816666666667</c:v>
                </c:pt>
                <c:pt idx="202">
                  <c:v>3.218033333333333</c:v>
                </c:pt>
                <c:pt idx="203">
                  <c:v>3.229666666666666</c:v>
                </c:pt>
                <c:pt idx="204">
                  <c:v>3.240411111111111</c:v>
                </c:pt>
                <c:pt idx="205">
                  <c:v>3.235811111111111</c:v>
                </c:pt>
                <c:pt idx="206">
                  <c:v>3.236366666666666</c:v>
                </c:pt>
                <c:pt idx="207">
                  <c:v>3.236055555555555</c:v>
                </c:pt>
                <c:pt idx="208">
                  <c:v>3.235200000000001</c:v>
                </c:pt>
                <c:pt idx="209">
                  <c:v>3.222472222222222</c:v>
                </c:pt>
                <c:pt idx="210">
                  <c:v>3.197283333333333</c:v>
                </c:pt>
                <c:pt idx="211">
                  <c:v>3.154216666666667</c:v>
                </c:pt>
                <c:pt idx="212">
                  <c:v>3.114638888888889</c:v>
                </c:pt>
                <c:pt idx="213">
                  <c:v>3.086466666666667</c:v>
                </c:pt>
                <c:pt idx="214">
                  <c:v>3.064838888888889</c:v>
                </c:pt>
                <c:pt idx="215">
                  <c:v>3.044633333333333</c:v>
                </c:pt>
                <c:pt idx="216">
                  <c:v>3.014316666666666</c:v>
                </c:pt>
                <c:pt idx="217">
                  <c:v>2.985483333333333</c:v>
                </c:pt>
                <c:pt idx="218">
                  <c:v>2.95468888888889</c:v>
                </c:pt>
                <c:pt idx="219">
                  <c:v>2.937827777777777</c:v>
                </c:pt>
                <c:pt idx="220">
                  <c:v>2.927777777777778</c:v>
                </c:pt>
                <c:pt idx="221">
                  <c:v>2.939722222222222</c:v>
                </c:pt>
                <c:pt idx="222">
                  <c:v>2.961377777777777</c:v>
                </c:pt>
                <c:pt idx="223">
                  <c:v>2.991455555555555</c:v>
                </c:pt>
                <c:pt idx="224">
                  <c:v>3.024355555555555</c:v>
                </c:pt>
                <c:pt idx="225">
                  <c:v>3.075805555555555</c:v>
                </c:pt>
                <c:pt idx="226">
                  <c:v>3.118033333333333</c:v>
                </c:pt>
                <c:pt idx="227">
                  <c:v>3.167416666666666</c:v>
                </c:pt>
                <c:pt idx="228">
                  <c:v>3.223966666666667</c:v>
                </c:pt>
                <c:pt idx="229">
                  <c:v>3.285127777777777</c:v>
                </c:pt>
                <c:pt idx="230">
                  <c:v>3.346477777777777</c:v>
                </c:pt>
                <c:pt idx="231">
                  <c:v>3.402</c:v>
                </c:pt>
                <c:pt idx="232">
                  <c:v>3.454883333333333</c:v>
                </c:pt>
                <c:pt idx="233">
                  <c:v>3.50815</c:v>
                </c:pt>
                <c:pt idx="234">
                  <c:v>3.559727777777777</c:v>
                </c:pt>
                <c:pt idx="235">
                  <c:v>3.614144444444445</c:v>
                </c:pt>
                <c:pt idx="236">
                  <c:v>3.673388888888889</c:v>
                </c:pt>
                <c:pt idx="237">
                  <c:v>3.714933333333334</c:v>
                </c:pt>
                <c:pt idx="238">
                  <c:v>3.744344444444445</c:v>
                </c:pt>
                <c:pt idx="239">
                  <c:v>3.759405555555555</c:v>
                </c:pt>
                <c:pt idx="240">
                  <c:v>3.775266666666667</c:v>
                </c:pt>
                <c:pt idx="241">
                  <c:v>3.801866666666666</c:v>
                </c:pt>
                <c:pt idx="242">
                  <c:v>3.823805555555555</c:v>
                </c:pt>
                <c:pt idx="243">
                  <c:v>3.855199999999999</c:v>
                </c:pt>
                <c:pt idx="244">
                  <c:v>3.885072222222222</c:v>
                </c:pt>
                <c:pt idx="245">
                  <c:v>3.944888888888888</c:v>
                </c:pt>
                <c:pt idx="246">
                  <c:v>4.017466666666667</c:v>
                </c:pt>
                <c:pt idx="247">
                  <c:v>4.10615</c:v>
                </c:pt>
                <c:pt idx="248">
                  <c:v>4.202527777777777</c:v>
                </c:pt>
                <c:pt idx="249">
                  <c:v>4.297127777777778</c:v>
                </c:pt>
                <c:pt idx="250">
                  <c:v>4.374338888888889</c:v>
                </c:pt>
                <c:pt idx="251">
                  <c:v>4.44175</c:v>
                </c:pt>
                <c:pt idx="252">
                  <c:v>4.472211111111111</c:v>
                </c:pt>
                <c:pt idx="253">
                  <c:v>4.497722222222222</c:v>
                </c:pt>
                <c:pt idx="254">
                  <c:v>4.48161111111111</c:v>
                </c:pt>
                <c:pt idx="255">
                  <c:v>4.4554</c:v>
                </c:pt>
                <c:pt idx="256">
                  <c:v>4.433455555555555</c:v>
                </c:pt>
                <c:pt idx="257">
                  <c:v>4.43591111111111</c:v>
                </c:pt>
                <c:pt idx="258">
                  <c:v>4.439166666666666</c:v>
                </c:pt>
                <c:pt idx="259">
                  <c:v>4.457305555555554</c:v>
                </c:pt>
                <c:pt idx="260">
                  <c:v>4.471283333333334</c:v>
                </c:pt>
                <c:pt idx="261">
                  <c:v>4.48045</c:v>
                </c:pt>
                <c:pt idx="262">
                  <c:v>4.47108888888889</c:v>
                </c:pt>
                <c:pt idx="263">
                  <c:v>4.454594444444444</c:v>
                </c:pt>
                <c:pt idx="264">
                  <c:v>4.452183333333333</c:v>
                </c:pt>
                <c:pt idx="265">
                  <c:v>4.48225</c:v>
                </c:pt>
                <c:pt idx="266">
                  <c:v>4.538233333333333</c:v>
                </c:pt>
                <c:pt idx="267">
                  <c:v>4.605416666666667</c:v>
                </c:pt>
                <c:pt idx="268">
                  <c:v>4.668722222222223</c:v>
                </c:pt>
                <c:pt idx="269">
                  <c:v>4.733188888888889</c:v>
                </c:pt>
                <c:pt idx="270">
                  <c:v>4.786605555555557</c:v>
                </c:pt>
                <c:pt idx="271">
                  <c:v>4.818977777777778</c:v>
                </c:pt>
                <c:pt idx="272">
                  <c:v>4.832838888888888</c:v>
                </c:pt>
                <c:pt idx="273">
                  <c:v>4.83761111111111</c:v>
                </c:pt>
                <c:pt idx="274">
                  <c:v>4.828783333333332</c:v>
                </c:pt>
                <c:pt idx="275">
                  <c:v>4.832033333333334</c:v>
                </c:pt>
                <c:pt idx="276">
                  <c:v>4.807277777777777</c:v>
                </c:pt>
                <c:pt idx="277">
                  <c:v>4.78908888888889</c:v>
                </c:pt>
                <c:pt idx="278">
                  <c:v>4.774788888888889</c:v>
                </c:pt>
                <c:pt idx="279">
                  <c:v>4.75026111111111</c:v>
                </c:pt>
                <c:pt idx="280">
                  <c:v>4.724172222222222</c:v>
                </c:pt>
                <c:pt idx="281">
                  <c:v>4.688105555555555</c:v>
                </c:pt>
                <c:pt idx="282">
                  <c:v>4.641822222222221</c:v>
                </c:pt>
                <c:pt idx="283">
                  <c:v>4.576766666666665</c:v>
                </c:pt>
                <c:pt idx="284">
                  <c:v>4.506438888888888</c:v>
                </c:pt>
                <c:pt idx="285">
                  <c:v>4.407111111111112</c:v>
                </c:pt>
                <c:pt idx="286">
                  <c:v>4.309499999999999</c:v>
                </c:pt>
                <c:pt idx="287">
                  <c:v>4.206577777777778</c:v>
                </c:pt>
                <c:pt idx="288">
                  <c:v>4.112150000000001</c:v>
                </c:pt>
                <c:pt idx="289">
                  <c:v>4.028994444444444</c:v>
                </c:pt>
                <c:pt idx="290">
                  <c:v>3.951338888888889</c:v>
                </c:pt>
                <c:pt idx="291">
                  <c:v>3.864788888888889</c:v>
                </c:pt>
                <c:pt idx="292">
                  <c:v>3.772877777777777</c:v>
                </c:pt>
                <c:pt idx="293">
                  <c:v>3.686599999999999</c:v>
                </c:pt>
                <c:pt idx="294">
                  <c:v>3.600211111111111</c:v>
                </c:pt>
                <c:pt idx="295">
                  <c:v>3.514488888888889</c:v>
                </c:pt>
                <c:pt idx="296">
                  <c:v>3.42965</c:v>
                </c:pt>
                <c:pt idx="297">
                  <c:v>3.3357</c:v>
                </c:pt>
                <c:pt idx="298">
                  <c:v>3.249283333333334</c:v>
                </c:pt>
                <c:pt idx="299">
                  <c:v>3.1704</c:v>
                </c:pt>
                <c:pt idx="300">
                  <c:v>3.096777777777778</c:v>
                </c:pt>
                <c:pt idx="301">
                  <c:v>3.038611111111111</c:v>
                </c:pt>
                <c:pt idx="302">
                  <c:v>3.005916666666666</c:v>
                </c:pt>
                <c:pt idx="303">
                  <c:v>2.968572222222222</c:v>
                </c:pt>
                <c:pt idx="304">
                  <c:v>2.930911111111111</c:v>
                </c:pt>
                <c:pt idx="305">
                  <c:v>2.894072222222222</c:v>
                </c:pt>
                <c:pt idx="306">
                  <c:v>2.845955555555555</c:v>
                </c:pt>
                <c:pt idx="307">
                  <c:v>2.799638888888889</c:v>
                </c:pt>
                <c:pt idx="308">
                  <c:v>2.735533333333334</c:v>
                </c:pt>
                <c:pt idx="309">
                  <c:v>2.658911111111111</c:v>
                </c:pt>
                <c:pt idx="310">
                  <c:v>2.585083333333333</c:v>
                </c:pt>
                <c:pt idx="311">
                  <c:v>2.504849999999999</c:v>
                </c:pt>
                <c:pt idx="312">
                  <c:v>2.435122222222223</c:v>
                </c:pt>
                <c:pt idx="313">
                  <c:v>2.3567</c:v>
                </c:pt>
                <c:pt idx="314">
                  <c:v>2.261916666666667</c:v>
                </c:pt>
                <c:pt idx="315">
                  <c:v>2.16705</c:v>
                </c:pt>
                <c:pt idx="316">
                  <c:v>2.0697</c:v>
                </c:pt>
                <c:pt idx="317">
                  <c:v>1.97938888888889</c:v>
                </c:pt>
                <c:pt idx="318">
                  <c:v>1.885533333333333</c:v>
                </c:pt>
                <c:pt idx="319">
                  <c:v>1.774544444444445</c:v>
                </c:pt>
                <c:pt idx="320">
                  <c:v>1.682983333333333</c:v>
                </c:pt>
                <c:pt idx="321">
                  <c:v>1.607016666666667</c:v>
                </c:pt>
                <c:pt idx="322">
                  <c:v>1.54248888888889</c:v>
                </c:pt>
                <c:pt idx="323">
                  <c:v>1.491416666666667</c:v>
                </c:pt>
                <c:pt idx="324">
                  <c:v>1.449011111111111</c:v>
                </c:pt>
                <c:pt idx="325">
                  <c:v>1.413472222222222</c:v>
                </c:pt>
                <c:pt idx="326">
                  <c:v>1.369038888888889</c:v>
                </c:pt>
                <c:pt idx="327">
                  <c:v>1.340444444444444</c:v>
                </c:pt>
                <c:pt idx="328">
                  <c:v>1.3154</c:v>
                </c:pt>
                <c:pt idx="329">
                  <c:v>1.291094444444444</c:v>
                </c:pt>
                <c:pt idx="330">
                  <c:v>1.260155555555555</c:v>
                </c:pt>
                <c:pt idx="331">
                  <c:v>1.212383333333334</c:v>
                </c:pt>
                <c:pt idx="332">
                  <c:v>1.165183333333333</c:v>
                </c:pt>
                <c:pt idx="333">
                  <c:v>1.125622222222222</c:v>
                </c:pt>
                <c:pt idx="334">
                  <c:v>1.101672222222222</c:v>
                </c:pt>
                <c:pt idx="335">
                  <c:v>1.059422222222222</c:v>
                </c:pt>
                <c:pt idx="336">
                  <c:v>1.015983333333334</c:v>
                </c:pt>
                <c:pt idx="337">
                  <c:v>0.968977777777777</c:v>
                </c:pt>
                <c:pt idx="338">
                  <c:v>0.925127777777778</c:v>
                </c:pt>
                <c:pt idx="339">
                  <c:v>0.86425</c:v>
                </c:pt>
                <c:pt idx="340">
                  <c:v>0.799005555555555</c:v>
                </c:pt>
                <c:pt idx="341">
                  <c:v>0.730644444444445</c:v>
                </c:pt>
                <c:pt idx="342">
                  <c:v>0.662355555555556</c:v>
                </c:pt>
                <c:pt idx="343">
                  <c:v>0.602661111111111</c:v>
                </c:pt>
                <c:pt idx="344">
                  <c:v>0.58065</c:v>
                </c:pt>
                <c:pt idx="345">
                  <c:v>0.558255555555556</c:v>
                </c:pt>
                <c:pt idx="346">
                  <c:v>0.565844444444445</c:v>
                </c:pt>
                <c:pt idx="347">
                  <c:v>0.58055</c:v>
                </c:pt>
                <c:pt idx="348">
                  <c:v>0.611061111111111</c:v>
                </c:pt>
                <c:pt idx="349">
                  <c:v>0.650233333333333</c:v>
                </c:pt>
                <c:pt idx="350">
                  <c:v>0.684127777777777</c:v>
                </c:pt>
                <c:pt idx="351">
                  <c:v>0.721483333333333</c:v>
                </c:pt>
                <c:pt idx="352">
                  <c:v>0.736516666666667</c:v>
                </c:pt>
                <c:pt idx="353">
                  <c:v>0.739772222222222</c:v>
                </c:pt>
                <c:pt idx="354">
                  <c:v>0.749172222222222</c:v>
                </c:pt>
                <c:pt idx="355">
                  <c:v>0.760638888888889</c:v>
                </c:pt>
                <c:pt idx="356">
                  <c:v>0.781244444444444</c:v>
                </c:pt>
                <c:pt idx="357">
                  <c:v>0.786616666666666</c:v>
                </c:pt>
                <c:pt idx="358">
                  <c:v>0.785561111111111</c:v>
                </c:pt>
                <c:pt idx="359">
                  <c:v>0.783488888888889</c:v>
                </c:pt>
                <c:pt idx="360">
                  <c:v>0.786094444444444</c:v>
                </c:pt>
                <c:pt idx="361">
                  <c:v>0.7863</c:v>
                </c:pt>
                <c:pt idx="362">
                  <c:v>0.792455555555555</c:v>
                </c:pt>
                <c:pt idx="363">
                  <c:v>0.7883</c:v>
                </c:pt>
                <c:pt idx="364">
                  <c:v>0.798027777777778</c:v>
                </c:pt>
                <c:pt idx="365">
                  <c:v>0.820811111111111</c:v>
                </c:pt>
                <c:pt idx="366">
                  <c:v>0.84575</c:v>
                </c:pt>
                <c:pt idx="367">
                  <c:v>0.888422222222222</c:v>
                </c:pt>
                <c:pt idx="368">
                  <c:v>0.927433333333333</c:v>
                </c:pt>
                <c:pt idx="369">
                  <c:v>0.955627777777778</c:v>
                </c:pt>
                <c:pt idx="370">
                  <c:v>0.985161111111111</c:v>
                </c:pt>
                <c:pt idx="371">
                  <c:v>1.01295</c:v>
                </c:pt>
                <c:pt idx="372">
                  <c:v>1.056138888888889</c:v>
                </c:pt>
                <c:pt idx="373">
                  <c:v>1.097866666666667</c:v>
                </c:pt>
                <c:pt idx="374">
                  <c:v>1.148972222222222</c:v>
                </c:pt>
                <c:pt idx="375">
                  <c:v>1.177755555555555</c:v>
                </c:pt>
                <c:pt idx="376">
                  <c:v>1.187872222222222</c:v>
                </c:pt>
                <c:pt idx="377">
                  <c:v>1.190483333333333</c:v>
                </c:pt>
                <c:pt idx="378">
                  <c:v>1.182505555555556</c:v>
                </c:pt>
                <c:pt idx="379">
                  <c:v>1.203083333333333</c:v>
                </c:pt>
                <c:pt idx="380">
                  <c:v>1.211283333333333</c:v>
                </c:pt>
                <c:pt idx="381">
                  <c:v>1.230433333333333</c:v>
                </c:pt>
                <c:pt idx="382">
                  <c:v>1.254322222222222</c:v>
                </c:pt>
                <c:pt idx="383">
                  <c:v>1.29245</c:v>
                </c:pt>
                <c:pt idx="384">
                  <c:v>1.347938888888888</c:v>
                </c:pt>
                <c:pt idx="385">
                  <c:v>1.411194444444445</c:v>
                </c:pt>
                <c:pt idx="386">
                  <c:v>1.478022222222221</c:v>
                </c:pt>
                <c:pt idx="387">
                  <c:v>1.545572222222222</c:v>
                </c:pt>
                <c:pt idx="388">
                  <c:v>1.605877777777778</c:v>
                </c:pt>
                <c:pt idx="389">
                  <c:v>1.671233333333333</c:v>
                </c:pt>
                <c:pt idx="390">
                  <c:v>1.729027777777777</c:v>
                </c:pt>
                <c:pt idx="391">
                  <c:v>1.7775</c:v>
                </c:pt>
                <c:pt idx="392">
                  <c:v>1.798405555555556</c:v>
                </c:pt>
                <c:pt idx="393">
                  <c:v>1.799294444444444</c:v>
                </c:pt>
                <c:pt idx="394">
                  <c:v>1.783388888888889</c:v>
                </c:pt>
                <c:pt idx="395">
                  <c:v>1.744983333333333</c:v>
                </c:pt>
                <c:pt idx="396">
                  <c:v>1.727783333333334</c:v>
                </c:pt>
                <c:pt idx="397">
                  <c:v>1.715766666666666</c:v>
                </c:pt>
                <c:pt idx="398">
                  <c:v>1.711805555555556</c:v>
                </c:pt>
                <c:pt idx="399">
                  <c:v>1.678933333333334</c:v>
                </c:pt>
                <c:pt idx="400">
                  <c:v>1.642205555555555</c:v>
                </c:pt>
                <c:pt idx="401">
                  <c:v>1.600277777777778</c:v>
                </c:pt>
                <c:pt idx="402">
                  <c:v>1.562161111111112</c:v>
                </c:pt>
                <c:pt idx="403">
                  <c:v>1.524305555555555</c:v>
                </c:pt>
                <c:pt idx="404">
                  <c:v>1.483738888888889</c:v>
                </c:pt>
                <c:pt idx="405">
                  <c:v>1.434327777777778</c:v>
                </c:pt>
                <c:pt idx="406">
                  <c:v>1.381455555555556</c:v>
                </c:pt>
                <c:pt idx="407">
                  <c:v>1.35085</c:v>
                </c:pt>
                <c:pt idx="408">
                  <c:v>1.323788888888889</c:v>
                </c:pt>
                <c:pt idx="409">
                  <c:v>1.308816666666666</c:v>
                </c:pt>
                <c:pt idx="410">
                  <c:v>1.287311111111111</c:v>
                </c:pt>
                <c:pt idx="411">
                  <c:v>1.262094444444444</c:v>
                </c:pt>
                <c:pt idx="412">
                  <c:v>1.236138888888889</c:v>
                </c:pt>
                <c:pt idx="413">
                  <c:v>1.215377777777778</c:v>
                </c:pt>
                <c:pt idx="414">
                  <c:v>1.211916666666667</c:v>
                </c:pt>
                <c:pt idx="415">
                  <c:v>1.233338888888889</c:v>
                </c:pt>
                <c:pt idx="416">
                  <c:v>1.268811111111111</c:v>
                </c:pt>
                <c:pt idx="417">
                  <c:v>1.301433333333333</c:v>
                </c:pt>
                <c:pt idx="418">
                  <c:v>1.325966666666667</c:v>
                </c:pt>
                <c:pt idx="419">
                  <c:v>1.352305555555556</c:v>
                </c:pt>
                <c:pt idx="420">
                  <c:v>1.39535</c:v>
                </c:pt>
                <c:pt idx="421">
                  <c:v>1.456927777777778</c:v>
                </c:pt>
                <c:pt idx="422">
                  <c:v>1.5086</c:v>
                </c:pt>
                <c:pt idx="423">
                  <c:v>1.538461111111111</c:v>
                </c:pt>
                <c:pt idx="424">
                  <c:v>1.564122222222222</c:v>
                </c:pt>
                <c:pt idx="425">
                  <c:v>1.58435</c:v>
                </c:pt>
                <c:pt idx="426">
                  <c:v>1.621638888888889</c:v>
                </c:pt>
                <c:pt idx="427">
                  <c:v>1.674177777777778</c:v>
                </c:pt>
                <c:pt idx="428">
                  <c:v>1.713888888888889</c:v>
                </c:pt>
                <c:pt idx="429">
                  <c:v>1.763983333333333</c:v>
                </c:pt>
                <c:pt idx="430">
                  <c:v>1.795377777777778</c:v>
                </c:pt>
                <c:pt idx="431">
                  <c:v>1.813027777777777</c:v>
                </c:pt>
                <c:pt idx="432">
                  <c:v>1.815655555555556</c:v>
                </c:pt>
                <c:pt idx="433">
                  <c:v>1.804311111111111</c:v>
                </c:pt>
                <c:pt idx="434">
                  <c:v>1.792027777777778</c:v>
                </c:pt>
                <c:pt idx="435">
                  <c:v>1.768499999999999</c:v>
                </c:pt>
                <c:pt idx="436">
                  <c:v>1.741627777777778</c:v>
                </c:pt>
                <c:pt idx="437">
                  <c:v>1.72905</c:v>
                </c:pt>
                <c:pt idx="438">
                  <c:v>1.720422222222222</c:v>
                </c:pt>
                <c:pt idx="439">
                  <c:v>1.733094444444444</c:v>
                </c:pt>
                <c:pt idx="440">
                  <c:v>1.744411111111111</c:v>
                </c:pt>
                <c:pt idx="441">
                  <c:v>1.752266666666667</c:v>
                </c:pt>
                <c:pt idx="442">
                  <c:v>1.764711111111111</c:v>
                </c:pt>
                <c:pt idx="443">
                  <c:v>1.779866666666667</c:v>
                </c:pt>
                <c:pt idx="444">
                  <c:v>1.794861111111111</c:v>
                </c:pt>
                <c:pt idx="445">
                  <c:v>1.81495</c:v>
                </c:pt>
                <c:pt idx="446">
                  <c:v>1.835272222222222</c:v>
                </c:pt>
                <c:pt idx="447">
                  <c:v>1.8549</c:v>
                </c:pt>
                <c:pt idx="448">
                  <c:v>1.880283333333333</c:v>
                </c:pt>
                <c:pt idx="449">
                  <c:v>1.918966666666667</c:v>
                </c:pt>
                <c:pt idx="450">
                  <c:v>1.950255555555555</c:v>
                </c:pt>
                <c:pt idx="451">
                  <c:v>1.980694444444444</c:v>
                </c:pt>
                <c:pt idx="452">
                  <c:v>2.005505555555555</c:v>
                </c:pt>
                <c:pt idx="453">
                  <c:v>2.0307</c:v>
                </c:pt>
                <c:pt idx="454">
                  <c:v>2.050094444444444</c:v>
                </c:pt>
                <c:pt idx="455">
                  <c:v>2.07305</c:v>
                </c:pt>
                <c:pt idx="456">
                  <c:v>2.1135</c:v>
                </c:pt>
                <c:pt idx="457">
                  <c:v>2.158555555555556</c:v>
                </c:pt>
                <c:pt idx="458">
                  <c:v>2.227222222222222</c:v>
                </c:pt>
                <c:pt idx="459">
                  <c:v>2.291816666666666</c:v>
                </c:pt>
                <c:pt idx="460">
                  <c:v>2.3605</c:v>
                </c:pt>
                <c:pt idx="461">
                  <c:v>2.41745</c:v>
                </c:pt>
                <c:pt idx="462">
                  <c:v>2.460155555555555</c:v>
                </c:pt>
                <c:pt idx="463">
                  <c:v>2.484044444444445</c:v>
                </c:pt>
                <c:pt idx="464">
                  <c:v>2.488794444444445</c:v>
                </c:pt>
                <c:pt idx="465">
                  <c:v>2.478633333333333</c:v>
                </c:pt>
                <c:pt idx="466">
                  <c:v>2.452388888888889</c:v>
                </c:pt>
                <c:pt idx="467">
                  <c:v>2.421177777777777</c:v>
                </c:pt>
                <c:pt idx="468">
                  <c:v>2.402011111111112</c:v>
                </c:pt>
                <c:pt idx="469">
                  <c:v>2.370761111111111</c:v>
                </c:pt>
                <c:pt idx="470">
                  <c:v>2.356244444444444</c:v>
                </c:pt>
                <c:pt idx="471">
                  <c:v>2.363505555555555</c:v>
                </c:pt>
                <c:pt idx="472">
                  <c:v>2.386255555555556</c:v>
                </c:pt>
                <c:pt idx="473">
                  <c:v>2.417911111111111</c:v>
                </c:pt>
                <c:pt idx="474">
                  <c:v>2.450794444444444</c:v>
                </c:pt>
                <c:pt idx="475">
                  <c:v>2.489244444444445</c:v>
                </c:pt>
                <c:pt idx="476">
                  <c:v>2.529955555555556</c:v>
                </c:pt>
                <c:pt idx="477">
                  <c:v>2.562672222222222</c:v>
                </c:pt>
                <c:pt idx="478">
                  <c:v>2.579355555555556</c:v>
                </c:pt>
                <c:pt idx="479">
                  <c:v>2.605422222222223</c:v>
                </c:pt>
                <c:pt idx="480">
                  <c:v>2.611305555555555</c:v>
                </c:pt>
                <c:pt idx="481">
                  <c:v>2.601327777777777</c:v>
                </c:pt>
                <c:pt idx="482">
                  <c:v>2.58075</c:v>
                </c:pt>
                <c:pt idx="483">
                  <c:v>2.576333333333333</c:v>
                </c:pt>
                <c:pt idx="484">
                  <c:v>2.582072222222223</c:v>
                </c:pt>
                <c:pt idx="485">
                  <c:v>2.591155555555555</c:v>
                </c:pt>
                <c:pt idx="486">
                  <c:v>2.594577777777777</c:v>
                </c:pt>
                <c:pt idx="487">
                  <c:v>2.6079</c:v>
                </c:pt>
                <c:pt idx="488">
                  <c:v>2.622333333333334</c:v>
                </c:pt>
                <c:pt idx="489">
                  <c:v>2.643266666666667</c:v>
                </c:pt>
                <c:pt idx="490">
                  <c:v>2.664988888888889</c:v>
                </c:pt>
                <c:pt idx="491">
                  <c:v>2.688094444444445</c:v>
                </c:pt>
                <c:pt idx="492">
                  <c:v>2.694788888888889</c:v>
                </c:pt>
                <c:pt idx="493">
                  <c:v>2.701694444444444</c:v>
                </c:pt>
                <c:pt idx="494">
                  <c:v>2.693422222222223</c:v>
                </c:pt>
                <c:pt idx="495">
                  <c:v>2.676583333333333</c:v>
                </c:pt>
                <c:pt idx="496">
                  <c:v>2.663494444444444</c:v>
                </c:pt>
                <c:pt idx="497">
                  <c:v>2.642938888888889</c:v>
                </c:pt>
                <c:pt idx="498">
                  <c:v>2.624961111111111</c:v>
                </c:pt>
                <c:pt idx="499">
                  <c:v>2.615172222222222</c:v>
                </c:pt>
                <c:pt idx="500">
                  <c:v>2.618672222222223</c:v>
                </c:pt>
                <c:pt idx="501">
                  <c:v>2.615099999999999</c:v>
                </c:pt>
                <c:pt idx="502">
                  <c:v>2.607555555555555</c:v>
                </c:pt>
                <c:pt idx="503">
                  <c:v>2.593527777777778</c:v>
                </c:pt>
                <c:pt idx="504">
                  <c:v>2.567638888888888</c:v>
                </c:pt>
                <c:pt idx="505">
                  <c:v>2.549888888888889</c:v>
                </c:pt>
                <c:pt idx="506">
                  <c:v>2.536655555555556</c:v>
                </c:pt>
                <c:pt idx="507">
                  <c:v>2.531777777777777</c:v>
                </c:pt>
                <c:pt idx="508">
                  <c:v>2.515027777777777</c:v>
                </c:pt>
                <c:pt idx="509">
                  <c:v>2.504938888888888</c:v>
                </c:pt>
                <c:pt idx="510">
                  <c:v>2.492283333333334</c:v>
                </c:pt>
                <c:pt idx="511">
                  <c:v>2.477166666666667</c:v>
                </c:pt>
                <c:pt idx="512">
                  <c:v>2.471805555555556</c:v>
                </c:pt>
                <c:pt idx="513">
                  <c:v>2.483127777777778</c:v>
                </c:pt>
                <c:pt idx="514">
                  <c:v>2.491883333333333</c:v>
                </c:pt>
                <c:pt idx="515">
                  <c:v>2.495849999999999</c:v>
                </c:pt>
                <c:pt idx="516">
                  <c:v>2.482005555555556</c:v>
                </c:pt>
                <c:pt idx="517">
                  <c:v>2.460233333333333</c:v>
                </c:pt>
                <c:pt idx="518">
                  <c:v>2.437261111111111</c:v>
                </c:pt>
                <c:pt idx="519">
                  <c:v>2.427144444444445</c:v>
                </c:pt>
                <c:pt idx="520">
                  <c:v>2.419761111111111</c:v>
                </c:pt>
                <c:pt idx="521">
                  <c:v>2.411022222222222</c:v>
                </c:pt>
                <c:pt idx="522">
                  <c:v>2.406094444444446</c:v>
                </c:pt>
                <c:pt idx="523">
                  <c:v>2.395505555555555</c:v>
                </c:pt>
                <c:pt idx="524">
                  <c:v>2.383211111111112</c:v>
                </c:pt>
                <c:pt idx="525">
                  <c:v>2.373016666666667</c:v>
                </c:pt>
                <c:pt idx="526">
                  <c:v>2.334005555555555</c:v>
                </c:pt>
                <c:pt idx="527">
                  <c:v>2.309666666666666</c:v>
                </c:pt>
                <c:pt idx="528">
                  <c:v>2.288211111111111</c:v>
                </c:pt>
                <c:pt idx="529">
                  <c:v>2.286172222222222</c:v>
                </c:pt>
                <c:pt idx="530">
                  <c:v>2.292077777777778</c:v>
                </c:pt>
                <c:pt idx="531">
                  <c:v>2.310522222222222</c:v>
                </c:pt>
                <c:pt idx="532">
                  <c:v>2.324311111111111</c:v>
                </c:pt>
                <c:pt idx="533">
                  <c:v>2.313516666666667</c:v>
                </c:pt>
                <c:pt idx="534">
                  <c:v>2.318816666666666</c:v>
                </c:pt>
                <c:pt idx="535">
                  <c:v>2.3207</c:v>
                </c:pt>
                <c:pt idx="536">
                  <c:v>2.333438888888889</c:v>
                </c:pt>
                <c:pt idx="537">
                  <c:v>2.346972222222222</c:v>
                </c:pt>
                <c:pt idx="538">
                  <c:v>2.363338888888888</c:v>
                </c:pt>
                <c:pt idx="539">
                  <c:v>2.392711111111111</c:v>
                </c:pt>
                <c:pt idx="540">
                  <c:v>2.442722222222222</c:v>
                </c:pt>
                <c:pt idx="541">
                  <c:v>2.510322222222222</c:v>
                </c:pt>
                <c:pt idx="542">
                  <c:v>2.580544444444445</c:v>
                </c:pt>
                <c:pt idx="543">
                  <c:v>2.622427777777778</c:v>
                </c:pt>
                <c:pt idx="544">
                  <c:v>2.642405555555555</c:v>
                </c:pt>
                <c:pt idx="545">
                  <c:v>2.653083333333333</c:v>
                </c:pt>
                <c:pt idx="546">
                  <c:v>2.652216666666666</c:v>
                </c:pt>
                <c:pt idx="547">
                  <c:v>2.661266666666667</c:v>
                </c:pt>
                <c:pt idx="548">
                  <c:v>2.682272222222222</c:v>
                </c:pt>
                <c:pt idx="549">
                  <c:v>2.715122222222222</c:v>
                </c:pt>
                <c:pt idx="550">
                  <c:v>2.736472222222223</c:v>
                </c:pt>
                <c:pt idx="551">
                  <c:v>2.772255555555556</c:v>
                </c:pt>
                <c:pt idx="552">
                  <c:v>2.810094444444445</c:v>
                </c:pt>
                <c:pt idx="553">
                  <c:v>2.833455555555556</c:v>
                </c:pt>
                <c:pt idx="554">
                  <c:v>2.866838888888889</c:v>
                </c:pt>
                <c:pt idx="555">
                  <c:v>2.898516666666667</c:v>
                </c:pt>
                <c:pt idx="556">
                  <c:v>2.909055555555556</c:v>
                </c:pt>
                <c:pt idx="557">
                  <c:v>2.910761111111112</c:v>
                </c:pt>
                <c:pt idx="558">
                  <c:v>2.908061111111111</c:v>
                </c:pt>
                <c:pt idx="559">
                  <c:v>2.897944444444444</c:v>
                </c:pt>
                <c:pt idx="560">
                  <c:v>2.888422222222222</c:v>
                </c:pt>
                <c:pt idx="561">
                  <c:v>2.877566666666667</c:v>
                </c:pt>
                <c:pt idx="562">
                  <c:v>2.85535</c:v>
                </c:pt>
                <c:pt idx="563">
                  <c:v>2.838877777777778</c:v>
                </c:pt>
                <c:pt idx="564">
                  <c:v>2.813577777777777</c:v>
                </c:pt>
                <c:pt idx="565">
                  <c:v>2.794716666666666</c:v>
                </c:pt>
                <c:pt idx="566">
                  <c:v>2.779205555555555</c:v>
                </c:pt>
                <c:pt idx="567">
                  <c:v>2.783094444444444</c:v>
                </c:pt>
                <c:pt idx="568">
                  <c:v>2.792077777777778</c:v>
                </c:pt>
                <c:pt idx="569">
                  <c:v>2.809072222222222</c:v>
                </c:pt>
                <c:pt idx="570">
                  <c:v>2.844883333333333</c:v>
                </c:pt>
                <c:pt idx="571">
                  <c:v>2.883066666666667</c:v>
                </c:pt>
                <c:pt idx="572">
                  <c:v>2.913805555555555</c:v>
                </c:pt>
                <c:pt idx="573">
                  <c:v>2.926861111111111</c:v>
                </c:pt>
                <c:pt idx="574">
                  <c:v>2.922738888888889</c:v>
                </c:pt>
                <c:pt idx="575">
                  <c:v>2.901505555555556</c:v>
                </c:pt>
                <c:pt idx="576">
                  <c:v>2.897644444444444</c:v>
                </c:pt>
                <c:pt idx="577">
                  <c:v>2.895116666666667</c:v>
                </c:pt>
                <c:pt idx="578">
                  <c:v>2.90015</c:v>
                </c:pt>
                <c:pt idx="579">
                  <c:v>2.90661111111111</c:v>
                </c:pt>
                <c:pt idx="580">
                  <c:v>2.927383333333334</c:v>
                </c:pt>
                <c:pt idx="581">
                  <c:v>2.940633333333333</c:v>
                </c:pt>
                <c:pt idx="582">
                  <c:v>2.967366666666666</c:v>
                </c:pt>
                <c:pt idx="583">
                  <c:v>2.980205555555555</c:v>
                </c:pt>
                <c:pt idx="584">
                  <c:v>2.9653</c:v>
                </c:pt>
                <c:pt idx="585">
                  <c:v>2.928816666666667</c:v>
                </c:pt>
                <c:pt idx="586">
                  <c:v>2.880238888888889</c:v>
                </c:pt>
                <c:pt idx="587">
                  <c:v>2.827994444444444</c:v>
                </c:pt>
                <c:pt idx="588">
                  <c:v>2.775555555555555</c:v>
                </c:pt>
                <c:pt idx="589">
                  <c:v>2.733866666666666</c:v>
                </c:pt>
                <c:pt idx="590">
                  <c:v>2.700516666666666</c:v>
                </c:pt>
                <c:pt idx="591">
                  <c:v>2.701355555555555</c:v>
                </c:pt>
                <c:pt idx="592">
                  <c:v>2.706316666666667</c:v>
                </c:pt>
                <c:pt idx="593">
                  <c:v>2.724277777777777</c:v>
                </c:pt>
                <c:pt idx="594">
                  <c:v>2.76515</c:v>
                </c:pt>
                <c:pt idx="595">
                  <c:v>2.833838888888889</c:v>
                </c:pt>
                <c:pt idx="596">
                  <c:v>2.8833</c:v>
                </c:pt>
                <c:pt idx="597">
                  <c:v>2.924644444444445</c:v>
                </c:pt>
                <c:pt idx="598">
                  <c:v>2.953788888888889</c:v>
                </c:pt>
                <c:pt idx="599">
                  <c:v>2.975244444444444</c:v>
                </c:pt>
                <c:pt idx="600">
                  <c:v>2.981088888888889</c:v>
                </c:pt>
                <c:pt idx="601">
                  <c:v>2.970961111111111</c:v>
                </c:pt>
                <c:pt idx="602">
                  <c:v>2.952755555555556</c:v>
                </c:pt>
                <c:pt idx="603">
                  <c:v>2.921861111111111</c:v>
                </c:pt>
                <c:pt idx="604">
                  <c:v>2.884533333333334</c:v>
                </c:pt>
                <c:pt idx="605">
                  <c:v>2.837844444444444</c:v>
                </c:pt>
                <c:pt idx="606">
                  <c:v>2.802655555555555</c:v>
                </c:pt>
                <c:pt idx="607">
                  <c:v>2.760438888888889</c:v>
                </c:pt>
                <c:pt idx="608">
                  <c:v>2.73935</c:v>
                </c:pt>
                <c:pt idx="609">
                  <c:v>2.717488888888889</c:v>
                </c:pt>
                <c:pt idx="610">
                  <c:v>2.700666666666666</c:v>
                </c:pt>
                <c:pt idx="611">
                  <c:v>2.711205555555556</c:v>
                </c:pt>
                <c:pt idx="612">
                  <c:v>2.735149999999999</c:v>
                </c:pt>
                <c:pt idx="613">
                  <c:v>2.771505555555555</c:v>
                </c:pt>
                <c:pt idx="614">
                  <c:v>2.824327777777777</c:v>
                </c:pt>
                <c:pt idx="615">
                  <c:v>2.872705555555556</c:v>
                </c:pt>
                <c:pt idx="616">
                  <c:v>2.9388</c:v>
                </c:pt>
                <c:pt idx="617">
                  <c:v>3.009027777777777</c:v>
                </c:pt>
                <c:pt idx="618">
                  <c:v>3.0897</c:v>
                </c:pt>
                <c:pt idx="619">
                  <c:v>3.192016666666667</c:v>
                </c:pt>
                <c:pt idx="620">
                  <c:v>3.27243888888889</c:v>
                </c:pt>
                <c:pt idx="621">
                  <c:v>3.348688888888889</c:v>
                </c:pt>
                <c:pt idx="622">
                  <c:v>3.413783333333333</c:v>
                </c:pt>
                <c:pt idx="623">
                  <c:v>3.468144444444444</c:v>
                </c:pt>
                <c:pt idx="624">
                  <c:v>3.495488888888889</c:v>
                </c:pt>
                <c:pt idx="625">
                  <c:v>3.50905</c:v>
                </c:pt>
                <c:pt idx="626">
                  <c:v>3.49435</c:v>
                </c:pt>
                <c:pt idx="627">
                  <c:v>3.477266666666666</c:v>
                </c:pt>
                <c:pt idx="628">
                  <c:v>3.454422222222222</c:v>
                </c:pt>
                <c:pt idx="629">
                  <c:v>3.436455555555555</c:v>
                </c:pt>
                <c:pt idx="630">
                  <c:v>3.408088888888889</c:v>
                </c:pt>
                <c:pt idx="631">
                  <c:v>3.362577777777778</c:v>
                </c:pt>
                <c:pt idx="632">
                  <c:v>3.335433333333333</c:v>
                </c:pt>
                <c:pt idx="633">
                  <c:v>3.313094444444444</c:v>
                </c:pt>
                <c:pt idx="634">
                  <c:v>3.289483333333333</c:v>
                </c:pt>
                <c:pt idx="635">
                  <c:v>3.279188888888889</c:v>
                </c:pt>
                <c:pt idx="636">
                  <c:v>3.245455555555556</c:v>
                </c:pt>
                <c:pt idx="637">
                  <c:v>3.2247</c:v>
                </c:pt>
                <c:pt idx="638">
                  <c:v>3.203383333333333</c:v>
                </c:pt>
                <c:pt idx="639">
                  <c:v>3.197861111111111</c:v>
                </c:pt>
                <c:pt idx="640">
                  <c:v>3.206244444444444</c:v>
                </c:pt>
                <c:pt idx="641">
                  <c:v>3.235194444444445</c:v>
                </c:pt>
                <c:pt idx="642">
                  <c:v>3.261166666666666</c:v>
                </c:pt>
                <c:pt idx="643">
                  <c:v>3.29125</c:v>
                </c:pt>
                <c:pt idx="644">
                  <c:v>3.313438888888889</c:v>
                </c:pt>
                <c:pt idx="645">
                  <c:v>3.352088888888889</c:v>
                </c:pt>
                <c:pt idx="646">
                  <c:v>3.397711111111111</c:v>
                </c:pt>
                <c:pt idx="647">
                  <c:v>3.436822222222222</c:v>
                </c:pt>
                <c:pt idx="648">
                  <c:v>3.462733333333334</c:v>
                </c:pt>
                <c:pt idx="649">
                  <c:v>3.482316666666668</c:v>
                </c:pt>
                <c:pt idx="650">
                  <c:v>3.5019</c:v>
                </c:pt>
                <c:pt idx="651">
                  <c:v>3.515261111111112</c:v>
                </c:pt>
                <c:pt idx="652">
                  <c:v>3.530233333333333</c:v>
                </c:pt>
                <c:pt idx="653">
                  <c:v>3.526144444444444</c:v>
                </c:pt>
                <c:pt idx="654">
                  <c:v>3.512233333333333</c:v>
                </c:pt>
                <c:pt idx="655">
                  <c:v>3.490655555555556</c:v>
                </c:pt>
                <c:pt idx="656">
                  <c:v>3.467138888888889</c:v>
                </c:pt>
                <c:pt idx="657">
                  <c:v>3.444766666666666</c:v>
                </c:pt>
                <c:pt idx="658">
                  <c:v>3.415733333333333</c:v>
                </c:pt>
                <c:pt idx="659">
                  <c:v>3.383438888888888</c:v>
                </c:pt>
                <c:pt idx="660">
                  <c:v>3.334855555555555</c:v>
                </c:pt>
                <c:pt idx="661">
                  <c:v>3.292261111111111</c:v>
                </c:pt>
                <c:pt idx="662">
                  <c:v>3.26303888888889</c:v>
                </c:pt>
                <c:pt idx="663">
                  <c:v>3.248138888888889</c:v>
                </c:pt>
                <c:pt idx="664">
                  <c:v>3.262894444444445</c:v>
                </c:pt>
                <c:pt idx="665">
                  <c:v>3.278072222222222</c:v>
                </c:pt>
                <c:pt idx="666">
                  <c:v>3.292472222222222</c:v>
                </c:pt>
                <c:pt idx="667">
                  <c:v>3.309400000000001</c:v>
                </c:pt>
                <c:pt idx="668">
                  <c:v>3.317222222222222</c:v>
                </c:pt>
                <c:pt idx="669">
                  <c:v>3.331333333333334</c:v>
                </c:pt>
                <c:pt idx="670">
                  <c:v>3.335872222222223</c:v>
                </c:pt>
                <c:pt idx="671">
                  <c:v>3.33185</c:v>
                </c:pt>
                <c:pt idx="672">
                  <c:v>3.329233333333333</c:v>
                </c:pt>
                <c:pt idx="673">
                  <c:v>3.345977777777778</c:v>
                </c:pt>
                <c:pt idx="674">
                  <c:v>3.352272222222222</c:v>
                </c:pt>
                <c:pt idx="675">
                  <c:v>3.360988888888889</c:v>
                </c:pt>
                <c:pt idx="676">
                  <c:v>3.370772222222222</c:v>
                </c:pt>
                <c:pt idx="677">
                  <c:v>3.380488888888889</c:v>
                </c:pt>
                <c:pt idx="678">
                  <c:v>3.388</c:v>
                </c:pt>
                <c:pt idx="679">
                  <c:v>3.385527777777777</c:v>
                </c:pt>
                <c:pt idx="680">
                  <c:v>3.3476</c:v>
                </c:pt>
                <c:pt idx="681">
                  <c:v>3.293466666666666</c:v>
                </c:pt>
                <c:pt idx="682">
                  <c:v>3.204088888888889</c:v>
                </c:pt>
                <c:pt idx="683">
                  <c:v>3.095827777777778</c:v>
                </c:pt>
                <c:pt idx="684">
                  <c:v>2.986638888888889</c:v>
                </c:pt>
                <c:pt idx="685">
                  <c:v>2.881827777777778</c:v>
                </c:pt>
                <c:pt idx="686">
                  <c:v>2.796388888888888</c:v>
                </c:pt>
                <c:pt idx="687">
                  <c:v>2.734416666666667</c:v>
                </c:pt>
                <c:pt idx="688">
                  <c:v>2.677938888888888</c:v>
                </c:pt>
                <c:pt idx="689">
                  <c:v>2.634750000000001</c:v>
                </c:pt>
                <c:pt idx="690">
                  <c:v>2.616772222222222</c:v>
                </c:pt>
                <c:pt idx="691">
                  <c:v>2.600677777777777</c:v>
                </c:pt>
                <c:pt idx="692">
                  <c:v>2.599161111111111</c:v>
                </c:pt>
                <c:pt idx="693">
                  <c:v>2.581805555555556</c:v>
                </c:pt>
                <c:pt idx="694">
                  <c:v>2.568238888888889</c:v>
                </c:pt>
                <c:pt idx="695">
                  <c:v>2.558694444444444</c:v>
                </c:pt>
                <c:pt idx="696">
                  <c:v>2.556511111111112</c:v>
                </c:pt>
                <c:pt idx="697">
                  <c:v>2.563372222222223</c:v>
                </c:pt>
                <c:pt idx="698">
                  <c:v>2.572933333333333</c:v>
                </c:pt>
                <c:pt idx="699">
                  <c:v>2.578249999999999</c:v>
                </c:pt>
                <c:pt idx="700">
                  <c:v>2.585472222222223</c:v>
                </c:pt>
                <c:pt idx="701">
                  <c:v>2.606994444444444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fz!$A$77</c:f>
              <c:strCache>
                <c:ptCount val="1"/>
                <c:pt idx="0">
                  <c:v>Unrelated</c:v>
                </c:pt>
              </c:strCache>
            </c:strRef>
          </c:tx>
          <c:spPr>
            <a:ln w="12700"/>
          </c:spPr>
          <c:marker>
            <c:symbol val="none"/>
          </c:marker>
          <c:val>
            <c:numRef>
              <c:f>fz!$B$77:$AAA$77</c:f>
              <c:numCache>
                <c:formatCode>General</c:formatCode>
                <c:ptCount val="702"/>
                <c:pt idx="1">
                  <c:v>-0.538622222222222</c:v>
                </c:pt>
                <c:pt idx="2">
                  <c:v>-0.523727777777778</c:v>
                </c:pt>
                <c:pt idx="3">
                  <c:v>-0.517683333333333</c:v>
                </c:pt>
                <c:pt idx="4">
                  <c:v>-0.520827777777778</c:v>
                </c:pt>
                <c:pt idx="5">
                  <c:v>-0.526761111111111</c:v>
                </c:pt>
                <c:pt idx="6">
                  <c:v>-0.533955555555556</c:v>
                </c:pt>
                <c:pt idx="7">
                  <c:v>-0.5418</c:v>
                </c:pt>
                <c:pt idx="8">
                  <c:v>-0.546505555555556</c:v>
                </c:pt>
                <c:pt idx="9">
                  <c:v>-0.559138888888889</c:v>
                </c:pt>
                <c:pt idx="10">
                  <c:v>-0.578716666666667</c:v>
                </c:pt>
                <c:pt idx="11">
                  <c:v>-0.594511111111111</c:v>
                </c:pt>
                <c:pt idx="12">
                  <c:v>-0.614888888888889</c:v>
                </c:pt>
                <c:pt idx="13">
                  <c:v>-0.637438888888889</c:v>
                </c:pt>
                <c:pt idx="14">
                  <c:v>-0.653377777777778</c:v>
                </c:pt>
                <c:pt idx="15">
                  <c:v>-0.669244444444444</c:v>
                </c:pt>
                <c:pt idx="16">
                  <c:v>-0.680288888888889</c:v>
                </c:pt>
                <c:pt idx="17">
                  <c:v>-0.677066666666666</c:v>
                </c:pt>
                <c:pt idx="18">
                  <c:v>-0.667733333333333</c:v>
                </c:pt>
                <c:pt idx="19">
                  <c:v>-0.641755555555555</c:v>
                </c:pt>
                <c:pt idx="20">
                  <c:v>-0.614861111111111</c:v>
                </c:pt>
                <c:pt idx="21">
                  <c:v>-0.589694444444445</c:v>
                </c:pt>
                <c:pt idx="22">
                  <c:v>-0.556577777777778</c:v>
                </c:pt>
                <c:pt idx="23">
                  <c:v>-0.515861111111111</c:v>
                </c:pt>
                <c:pt idx="24">
                  <c:v>-0.462794444444444</c:v>
                </c:pt>
                <c:pt idx="25">
                  <c:v>-0.409555555555556</c:v>
                </c:pt>
                <c:pt idx="26">
                  <c:v>-0.3538</c:v>
                </c:pt>
                <c:pt idx="27">
                  <c:v>-0.3016</c:v>
                </c:pt>
                <c:pt idx="28">
                  <c:v>-0.248188888888889</c:v>
                </c:pt>
                <c:pt idx="29">
                  <c:v>-0.199377777777778</c:v>
                </c:pt>
                <c:pt idx="30">
                  <c:v>-0.155872222222222</c:v>
                </c:pt>
                <c:pt idx="31">
                  <c:v>-0.114177777777778</c:v>
                </c:pt>
                <c:pt idx="32">
                  <c:v>-0.090861111111111</c:v>
                </c:pt>
                <c:pt idx="33">
                  <c:v>-0.0672777777777778</c:v>
                </c:pt>
                <c:pt idx="34">
                  <c:v>-0.04735</c:v>
                </c:pt>
                <c:pt idx="35">
                  <c:v>-0.0243333333333333</c:v>
                </c:pt>
                <c:pt idx="36">
                  <c:v>-0.0152722222222222</c:v>
                </c:pt>
                <c:pt idx="37">
                  <c:v>-0.0046555555555555</c:v>
                </c:pt>
                <c:pt idx="38">
                  <c:v>-0.000727777777777759</c:v>
                </c:pt>
                <c:pt idx="39">
                  <c:v>0.00914999999999996</c:v>
                </c:pt>
                <c:pt idx="40">
                  <c:v>0.0175277777777778</c:v>
                </c:pt>
                <c:pt idx="41">
                  <c:v>0.02075</c:v>
                </c:pt>
                <c:pt idx="42">
                  <c:v>0.00835000000000002</c:v>
                </c:pt>
                <c:pt idx="43">
                  <c:v>0.00217777777777778</c:v>
                </c:pt>
                <c:pt idx="44">
                  <c:v>-0.00668888888888883</c:v>
                </c:pt>
                <c:pt idx="45">
                  <c:v>0.000483333333333329</c:v>
                </c:pt>
                <c:pt idx="46">
                  <c:v>0.0053611111111111</c:v>
                </c:pt>
                <c:pt idx="47">
                  <c:v>0.00662777777777777</c:v>
                </c:pt>
                <c:pt idx="48">
                  <c:v>0.00926111111111109</c:v>
                </c:pt>
                <c:pt idx="49">
                  <c:v>-0.000105555555555587</c:v>
                </c:pt>
                <c:pt idx="50">
                  <c:v>-0.0127</c:v>
                </c:pt>
                <c:pt idx="51">
                  <c:v>-0.0140222222222222</c:v>
                </c:pt>
                <c:pt idx="52">
                  <c:v>-0.0139277777777778</c:v>
                </c:pt>
                <c:pt idx="53">
                  <c:v>-0.0205833333333333</c:v>
                </c:pt>
                <c:pt idx="54">
                  <c:v>-0.0284777777777778</c:v>
                </c:pt>
                <c:pt idx="55">
                  <c:v>-0.0339444444444444</c:v>
                </c:pt>
                <c:pt idx="56">
                  <c:v>-0.0276055555555556</c:v>
                </c:pt>
                <c:pt idx="57">
                  <c:v>-0.0138777777777777</c:v>
                </c:pt>
                <c:pt idx="58">
                  <c:v>0.0115388888888889</c:v>
                </c:pt>
                <c:pt idx="59">
                  <c:v>0.0481222222222223</c:v>
                </c:pt>
                <c:pt idx="60">
                  <c:v>0.0865666666666666</c:v>
                </c:pt>
                <c:pt idx="61">
                  <c:v>0.116494444444444</c:v>
                </c:pt>
                <c:pt idx="62">
                  <c:v>0.145477777777778</c:v>
                </c:pt>
                <c:pt idx="63">
                  <c:v>0.180127777777778</c:v>
                </c:pt>
                <c:pt idx="64">
                  <c:v>0.211383333333333</c:v>
                </c:pt>
                <c:pt idx="65">
                  <c:v>0.245188888888889</c:v>
                </c:pt>
                <c:pt idx="66">
                  <c:v>0.27755</c:v>
                </c:pt>
                <c:pt idx="67">
                  <c:v>0.306138888888889</c:v>
                </c:pt>
                <c:pt idx="68">
                  <c:v>0.334172222222222</c:v>
                </c:pt>
                <c:pt idx="69">
                  <c:v>0.356977777777778</c:v>
                </c:pt>
                <c:pt idx="70">
                  <c:v>0.364388888888889</c:v>
                </c:pt>
                <c:pt idx="71">
                  <c:v>0.354688888888889</c:v>
                </c:pt>
                <c:pt idx="72">
                  <c:v>0.327283333333333</c:v>
                </c:pt>
                <c:pt idx="73">
                  <c:v>0.276461111111111</c:v>
                </c:pt>
                <c:pt idx="74">
                  <c:v>0.220416666666667</c:v>
                </c:pt>
                <c:pt idx="75">
                  <c:v>0.158311111111111</c:v>
                </c:pt>
                <c:pt idx="76">
                  <c:v>0.0987833333333333</c:v>
                </c:pt>
                <c:pt idx="77">
                  <c:v>0.04085</c:v>
                </c:pt>
                <c:pt idx="78">
                  <c:v>0.00550555555555556</c:v>
                </c:pt>
                <c:pt idx="79">
                  <c:v>-0.0135888888888889</c:v>
                </c:pt>
                <c:pt idx="80">
                  <c:v>-0.00969444444444443</c:v>
                </c:pt>
                <c:pt idx="81">
                  <c:v>0.0021888888888889</c:v>
                </c:pt>
                <c:pt idx="82">
                  <c:v>0.0162277777777778</c:v>
                </c:pt>
                <c:pt idx="83">
                  <c:v>0.0383111111111111</c:v>
                </c:pt>
                <c:pt idx="84">
                  <c:v>0.0639444444444444</c:v>
                </c:pt>
                <c:pt idx="85">
                  <c:v>0.08305</c:v>
                </c:pt>
                <c:pt idx="86">
                  <c:v>0.0988666666666666</c:v>
                </c:pt>
                <c:pt idx="87">
                  <c:v>0.100388888888889</c:v>
                </c:pt>
                <c:pt idx="88">
                  <c:v>0.0919277777777777</c:v>
                </c:pt>
                <c:pt idx="89">
                  <c:v>0.0620611111111112</c:v>
                </c:pt>
                <c:pt idx="90">
                  <c:v>0.0294222222222222</c:v>
                </c:pt>
                <c:pt idx="91">
                  <c:v>-0.00196111111111107</c:v>
                </c:pt>
                <c:pt idx="92">
                  <c:v>-0.0491222222222222</c:v>
                </c:pt>
                <c:pt idx="93">
                  <c:v>-0.10875</c:v>
                </c:pt>
                <c:pt idx="94">
                  <c:v>-0.166888888888889</c:v>
                </c:pt>
                <c:pt idx="95">
                  <c:v>-0.21935</c:v>
                </c:pt>
                <c:pt idx="96">
                  <c:v>-0.262522222222222</c:v>
                </c:pt>
                <c:pt idx="97">
                  <c:v>-0.30665</c:v>
                </c:pt>
                <c:pt idx="98">
                  <c:v>-0.357772222222222</c:v>
                </c:pt>
                <c:pt idx="99">
                  <c:v>-0.42365</c:v>
                </c:pt>
                <c:pt idx="100">
                  <c:v>-0.499066666666667</c:v>
                </c:pt>
                <c:pt idx="101">
                  <c:v>-0.581066666666667</c:v>
                </c:pt>
                <c:pt idx="102">
                  <c:v>-0.672716666666667</c:v>
                </c:pt>
                <c:pt idx="103">
                  <c:v>-0.756422222222222</c:v>
                </c:pt>
                <c:pt idx="104">
                  <c:v>-0.833127777777778</c:v>
                </c:pt>
                <c:pt idx="105">
                  <c:v>-0.895655555555555</c:v>
                </c:pt>
                <c:pt idx="106">
                  <c:v>-0.945627777777778</c:v>
                </c:pt>
                <c:pt idx="107">
                  <c:v>-0.985833333333334</c:v>
                </c:pt>
                <c:pt idx="108">
                  <c:v>-1.013477777777778</c:v>
                </c:pt>
                <c:pt idx="109">
                  <c:v>-1.0268</c:v>
                </c:pt>
                <c:pt idx="110">
                  <c:v>-1.034244444444445</c:v>
                </c:pt>
                <c:pt idx="111">
                  <c:v>-1.032883333333333</c:v>
                </c:pt>
                <c:pt idx="112">
                  <c:v>-1.034272222222222</c:v>
                </c:pt>
                <c:pt idx="113">
                  <c:v>-1.039872222222222</c:v>
                </c:pt>
                <c:pt idx="114">
                  <c:v>-1.051561111111111</c:v>
                </c:pt>
                <c:pt idx="115">
                  <c:v>-1.063316666666666</c:v>
                </c:pt>
                <c:pt idx="116">
                  <c:v>-1.056872222222222</c:v>
                </c:pt>
                <c:pt idx="117">
                  <c:v>-1.04448888888889</c:v>
                </c:pt>
                <c:pt idx="118">
                  <c:v>-1.023044444444445</c:v>
                </c:pt>
                <c:pt idx="119">
                  <c:v>-1.000433333333333</c:v>
                </c:pt>
                <c:pt idx="120">
                  <c:v>-0.973611111111111</c:v>
                </c:pt>
                <c:pt idx="121">
                  <c:v>-0.956111111111111</c:v>
                </c:pt>
                <c:pt idx="122">
                  <c:v>-0.921222222222222</c:v>
                </c:pt>
                <c:pt idx="123">
                  <c:v>-0.899222222222222</c:v>
                </c:pt>
                <c:pt idx="124">
                  <c:v>-0.876061111111111</c:v>
                </c:pt>
                <c:pt idx="125">
                  <c:v>-0.875583333333333</c:v>
                </c:pt>
                <c:pt idx="126">
                  <c:v>-0.892716666666667</c:v>
                </c:pt>
                <c:pt idx="127">
                  <c:v>-0.918261111111111</c:v>
                </c:pt>
                <c:pt idx="128">
                  <c:v>-0.945933333333333</c:v>
                </c:pt>
                <c:pt idx="129">
                  <c:v>-0.973127777777778</c:v>
                </c:pt>
                <c:pt idx="130">
                  <c:v>-0.995688888888889</c:v>
                </c:pt>
                <c:pt idx="131">
                  <c:v>-1.012877777777778</c:v>
                </c:pt>
                <c:pt idx="132">
                  <c:v>-1.01775</c:v>
                </c:pt>
                <c:pt idx="133">
                  <c:v>-1.008444444444444</c:v>
                </c:pt>
                <c:pt idx="134">
                  <c:v>-0.994816666666667</c:v>
                </c:pt>
                <c:pt idx="135">
                  <c:v>-0.985933333333333</c:v>
                </c:pt>
                <c:pt idx="136">
                  <c:v>-0.969227777777778</c:v>
                </c:pt>
                <c:pt idx="137">
                  <c:v>-0.95555</c:v>
                </c:pt>
                <c:pt idx="138">
                  <c:v>-0.934733333333333</c:v>
                </c:pt>
                <c:pt idx="139">
                  <c:v>-0.916355555555555</c:v>
                </c:pt>
                <c:pt idx="140">
                  <c:v>-0.877338888888889</c:v>
                </c:pt>
                <c:pt idx="141">
                  <c:v>-0.830294444444445</c:v>
                </c:pt>
                <c:pt idx="142">
                  <c:v>-0.771638888888889</c:v>
                </c:pt>
                <c:pt idx="143">
                  <c:v>-0.713938888888889</c:v>
                </c:pt>
                <c:pt idx="144">
                  <c:v>-0.641455555555555</c:v>
                </c:pt>
                <c:pt idx="145">
                  <c:v>-0.571611111111111</c:v>
                </c:pt>
                <c:pt idx="146">
                  <c:v>-0.520277777777778</c:v>
                </c:pt>
                <c:pt idx="147">
                  <c:v>-0.479233333333333</c:v>
                </c:pt>
                <c:pt idx="148">
                  <c:v>-0.44455</c:v>
                </c:pt>
                <c:pt idx="149">
                  <c:v>-0.41085</c:v>
                </c:pt>
                <c:pt idx="150">
                  <c:v>-0.381255555555556</c:v>
                </c:pt>
                <c:pt idx="151">
                  <c:v>-0.341561111111111</c:v>
                </c:pt>
                <c:pt idx="152">
                  <c:v>-0.295433333333333</c:v>
                </c:pt>
                <c:pt idx="153">
                  <c:v>-0.237038888888889</c:v>
                </c:pt>
                <c:pt idx="154">
                  <c:v>-0.178388888888889</c:v>
                </c:pt>
                <c:pt idx="155">
                  <c:v>-0.112994444444444</c:v>
                </c:pt>
                <c:pt idx="156">
                  <c:v>-0.0441111111111111</c:v>
                </c:pt>
                <c:pt idx="157">
                  <c:v>0.0321166666666667</c:v>
                </c:pt>
                <c:pt idx="158">
                  <c:v>0.101433333333333</c:v>
                </c:pt>
                <c:pt idx="159">
                  <c:v>0.174411111111111</c:v>
                </c:pt>
                <c:pt idx="160">
                  <c:v>0.235805555555556</c:v>
                </c:pt>
                <c:pt idx="161">
                  <c:v>0.295805555555556</c:v>
                </c:pt>
                <c:pt idx="162">
                  <c:v>0.362861111111111</c:v>
                </c:pt>
                <c:pt idx="163">
                  <c:v>0.434205555555555</c:v>
                </c:pt>
                <c:pt idx="164">
                  <c:v>0.5214</c:v>
                </c:pt>
                <c:pt idx="165">
                  <c:v>0.597327777777778</c:v>
                </c:pt>
                <c:pt idx="166">
                  <c:v>0.667583333333333</c:v>
                </c:pt>
                <c:pt idx="167">
                  <c:v>0.743944444444444</c:v>
                </c:pt>
                <c:pt idx="168">
                  <c:v>0.832833333333334</c:v>
                </c:pt>
                <c:pt idx="169">
                  <c:v>0.925561111111111</c:v>
                </c:pt>
                <c:pt idx="170">
                  <c:v>1.039033333333333</c:v>
                </c:pt>
                <c:pt idx="171">
                  <c:v>1.154227777777778</c:v>
                </c:pt>
                <c:pt idx="172">
                  <c:v>1.270422222222222</c:v>
                </c:pt>
                <c:pt idx="173">
                  <c:v>1.392377777777778</c:v>
                </c:pt>
                <c:pt idx="174">
                  <c:v>1.515822222222222</c:v>
                </c:pt>
                <c:pt idx="175">
                  <c:v>1.643338888888889</c:v>
                </c:pt>
                <c:pt idx="176">
                  <c:v>1.768022222222222</c:v>
                </c:pt>
                <c:pt idx="177">
                  <c:v>1.8736</c:v>
                </c:pt>
                <c:pt idx="178">
                  <c:v>1.984355555555556</c:v>
                </c:pt>
                <c:pt idx="179">
                  <c:v>2.079333333333333</c:v>
                </c:pt>
                <c:pt idx="180">
                  <c:v>2.169655555555556</c:v>
                </c:pt>
                <c:pt idx="181">
                  <c:v>2.250066666666667</c:v>
                </c:pt>
                <c:pt idx="182">
                  <c:v>2.312022222222221</c:v>
                </c:pt>
                <c:pt idx="183">
                  <c:v>2.365061111111111</c:v>
                </c:pt>
                <c:pt idx="184">
                  <c:v>2.410055555555556</c:v>
                </c:pt>
                <c:pt idx="185">
                  <c:v>2.458938888888889</c:v>
                </c:pt>
                <c:pt idx="186">
                  <c:v>2.504327777777778</c:v>
                </c:pt>
                <c:pt idx="187">
                  <c:v>2.533411111111111</c:v>
                </c:pt>
                <c:pt idx="188">
                  <c:v>2.550583333333333</c:v>
                </c:pt>
                <c:pt idx="189">
                  <c:v>2.557555555555555</c:v>
                </c:pt>
                <c:pt idx="190">
                  <c:v>2.562327777777777</c:v>
                </c:pt>
                <c:pt idx="191">
                  <c:v>2.575672222222222</c:v>
                </c:pt>
                <c:pt idx="192">
                  <c:v>2.585277777777777</c:v>
                </c:pt>
                <c:pt idx="193">
                  <c:v>2.60281111111111</c:v>
                </c:pt>
                <c:pt idx="194">
                  <c:v>2.625255555555556</c:v>
                </c:pt>
                <c:pt idx="195">
                  <c:v>2.631466666666666</c:v>
                </c:pt>
                <c:pt idx="196">
                  <c:v>2.633911111111111</c:v>
                </c:pt>
                <c:pt idx="197">
                  <c:v>2.631144444444444</c:v>
                </c:pt>
                <c:pt idx="198">
                  <c:v>2.617327777777777</c:v>
                </c:pt>
                <c:pt idx="199">
                  <c:v>2.596905555555555</c:v>
                </c:pt>
                <c:pt idx="200">
                  <c:v>2.587427777777777</c:v>
                </c:pt>
                <c:pt idx="201">
                  <c:v>2.572133333333334</c:v>
                </c:pt>
                <c:pt idx="202">
                  <c:v>2.559933333333333</c:v>
                </c:pt>
                <c:pt idx="203">
                  <c:v>2.529266666666667</c:v>
                </c:pt>
                <c:pt idx="204">
                  <c:v>2.490938888888889</c:v>
                </c:pt>
                <c:pt idx="205">
                  <c:v>2.446616666666667</c:v>
                </c:pt>
                <c:pt idx="206">
                  <c:v>2.407566666666667</c:v>
                </c:pt>
                <c:pt idx="207">
                  <c:v>2.367816666666666</c:v>
                </c:pt>
                <c:pt idx="208">
                  <c:v>2.34195</c:v>
                </c:pt>
                <c:pt idx="209">
                  <c:v>2.327955555555556</c:v>
                </c:pt>
                <c:pt idx="210">
                  <c:v>2.338511111111111</c:v>
                </c:pt>
                <c:pt idx="211">
                  <c:v>2.34428888888889</c:v>
                </c:pt>
                <c:pt idx="212">
                  <c:v>2.357238888888888</c:v>
                </c:pt>
                <c:pt idx="213">
                  <c:v>2.385027777777777</c:v>
                </c:pt>
                <c:pt idx="214">
                  <c:v>2.415522222222222</c:v>
                </c:pt>
                <c:pt idx="215">
                  <c:v>2.451672222222222</c:v>
                </c:pt>
                <c:pt idx="216">
                  <c:v>2.491938888888889</c:v>
                </c:pt>
                <c:pt idx="217">
                  <c:v>2.543483333333333</c:v>
                </c:pt>
                <c:pt idx="218">
                  <c:v>2.588994444444443</c:v>
                </c:pt>
                <c:pt idx="219">
                  <c:v>2.640461111111111</c:v>
                </c:pt>
                <c:pt idx="220">
                  <c:v>2.681022222222222</c:v>
                </c:pt>
                <c:pt idx="221">
                  <c:v>2.730855555555555</c:v>
                </c:pt>
                <c:pt idx="222">
                  <c:v>2.771</c:v>
                </c:pt>
                <c:pt idx="223">
                  <c:v>2.805838888888889</c:v>
                </c:pt>
                <c:pt idx="224">
                  <c:v>2.820022222222221</c:v>
                </c:pt>
                <c:pt idx="225">
                  <c:v>2.827811111111112</c:v>
                </c:pt>
                <c:pt idx="226">
                  <c:v>2.824772222222222</c:v>
                </c:pt>
                <c:pt idx="227">
                  <c:v>2.828194444444445</c:v>
                </c:pt>
                <c:pt idx="228">
                  <c:v>2.839166666666667</c:v>
                </c:pt>
                <c:pt idx="229">
                  <c:v>2.865111111111111</c:v>
                </c:pt>
                <c:pt idx="230">
                  <c:v>2.897894444444445</c:v>
                </c:pt>
                <c:pt idx="231">
                  <c:v>2.925677777777777</c:v>
                </c:pt>
                <c:pt idx="232">
                  <c:v>2.938677777777778</c:v>
                </c:pt>
                <c:pt idx="233">
                  <c:v>2.941544444444444</c:v>
                </c:pt>
                <c:pt idx="234">
                  <c:v>2.949616666666667</c:v>
                </c:pt>
                <c:pt idx="235">
                  <c:v>2.967077777777777</c:v>
                </c:pt>
                <c:pt idx="236">
                  <c:v>2.994827777777777</c:v>
                </c:pt>
                <c:pt idx="237">
                  <c:v>3.031083333333334</c:v>
                </c:pt>
                <c:pt idx="238">
                  <c:v>3.066905555555556</c:v>
                </c:pt>
                <c:pt idx="239">
                  <c:v>3.104927777777776</c:v>
                </c:pt>
                <c:pt idx="240">
                  <c:v>3.142322222222222</c:v>
                </c:pt>
                <c:pt idx="241">
                  <c:v>3.161066666666666</c:v>
                </c:pt>
                <c:pt idx="242">
                  <c:v>3.181844444444445</c:v>
                </c:pt>
                <c:pt idx="243">
                  <c:v>3.192444444444444</c:v>
                </c:pt>
                <c:pt idx="244">
                  <c:v>3.199638888888889</c:v>
                </c:pt>
                <c:pt idx="245">
                  <c:v>3.21911111111111</c:v>
                </c:pt>
                <c:pt idx="246">
                  <c:v>3.252988888888889</c:v>
                </c:pt>
                <c:pt idx="247">
                  <c:v>3.281966666666666</c:v>
                </c:pt>
                <c:pt idx="248">
                  <c:v>3.316905555555556</c:v>
                </c:pt>
                <c:pt idx="249">
                  <c:v>3.343883333333333</c:v>
                </c:pt>
                <c:pt idx="250">
                  <c:v>3.373061111111111</c:v>
                </c:pt>
                <c:pt idx="251">
                  <c:v>3.400316666666666</c:v>
                </c:pt>
                <c:pt idx="252">
                  <c:v>3.430327777777777</c:v>
                </c:pt>
                <c:pt idx="253">
                  <c:v>3.455105555555555</c:v>
                </c:pt>
                <c:pt idx="254">
                  <c:v>3.476994444444444</c:v>
                </c:pt>
                <c:pt idx="255">
                  <c:v>3.498333333333333</c:v>
                </c:pt>
                <c:pt idx="256">
                  <c:v>3.522166666666667</c:v>
                </c:pt>
                <c:pt idx="257">
                  <c:v>3.547527777777777</c:v>
                </c:pt>
                <c:pt idx="258">
                  <c:v>3.576644444444443</c:v>
                </c:pt>
                <c:pt idx="259">
                  <c:v>3.598411111111111</c:v>
                </c:pt>
                <c:pt idx="260">
                  <c:v>3.617488888888889</c:v>
                </c:pt>
                <c:pt idx="261">
                  <c:v>3.635150000000001</c:v>
                </c:pt>
                <c:pt idx="262">
                  <c:v>3.64333888888889</c:v>
                </c:pt>
                <c:pt idx="263">
                  <c:v>3.637677777777778</c:v>
                </c:pt>
                <c:pt idx="264">
                  <c:v>3.639922222222222</c:v>
                </c:pt>
                <c:pt idx="265">
                  <c:v>3.631283333333334</c:v>
                </c:pt>
                <c:pt idx="266">
                  <c:v>3.62635</c:v>
                </c:pt>
                <c:pt idx="267">
                  <c:v>3.625883333333332</c:v>
                </c:pt>
                <c:pt idx="268">
                  <c:v>3.625716666666667</c:v>
                </c:pt>
                <c:pt idx="269">
                  <c:v>3.626655555555556</c:v>
                </c:pt>
                <c:pt idx="270">
                  <c:v>3.638233333333334</c:v>
                </c:pt>
                <c:pt idx="271">
                  <c:v>3.655294444444443</c:v>
                </c:pt>
                <c:pt idx="272">
                  <c:v>3.661338888888889</c:v>
                </c:pt>
                <c:pt idx="273">
                  <c:v>3.668994444444445</c:v>
                </c:pt>
                <c:pt idx="274">
                  <c:v>3.684572222222222</c:v>
                </c:pt>
                <c:pt idx="275">
                  <c:v>3.71555</c:v>
                </c:pt>
                <c:pt idx="276">
                  <c:v>3.752155555555555</c:v>
                </c:pt>
                <c:pt idx="277">
                  <c:v>3.786683333333334</c:v>
                </c:pt>
                <c:pt idx="278">
                  <c:v>3.808305555555556</c:v>
                </c:pt>
                <c:pt idx="279">
                  <c:v>3.826661111111111</c:v>
                </c:pt>
                <c:pt idx="280">
                  <c:v>3.836494444444444</c:v>
                </c:pt>
                <c:pt idx="281">
                  <c:v>3.842405555555555</c:v>
                </c:pt>
                <c:pt idx="282">
                  <c:v>3.841461111111111</c:v>
                </c:pt>
                <c:pt idx="283">
                  <c:v>3.830205555555556</c:v>
                </c:pt>
                <c:pt idx="284">
                  <c:v>3.808705555555555</c:v>
                </c:pt>
                <c:pt idx="285">
                  <c:v>3.787244444444445</c:v>
                </c:pt>
                <c:pt idx="286">
                  <c:v>3.764716666666666</c:v>
                </c:pt>
                <c:pt idx="287">
                  <c:v>3.743072222222222</c:v>
                </c:pt>
                <c:pt idx="288">
                  <c:v>3.719133333333333</c:v>
                </c:pt>
                <c:pt idx="289">
                  <c:v>3.694783333333333</c:v>
                </c:pt>
                <c:pt idx="290">
                  <c:v>3.668988888888889</c:v>
                </c:pt>
                <c:pt idx="291">
                  <c:v>3.639294444444445</c:v>
                </c:pt>
                <c:pt idx="292">
                  <c:v>3.587572222222222</c:v>
                </c:pt>
                <c:pt idx="293">
                  <c:v>3.521338888888888</c:v>
                </c:pt>
                <c:pt idx="294">
                  <c:v>3.438633333333334</c:v>
                </c:pt>
                <c:pt idx="295">
                  <c:v>3.349216666666666</c:v>
                </c:pt>
                <c:pt idx="296">
                  <c:v>3.251266666666667</c:v>
                </c:pt>
                <c:pt idx="297">
                  <c:v>3.16078888888889</c:v>
                </c:pt>
                <c:pt idx="298">
                  <c:v>3.067033333333333</c:v>
                </c:pt>
                <c:pt idx="299">
                  <c:v>2.98135</c:v>
                </c:pt>
                <c:pt idx="300">
                  <c:v>2.900844444444445</c:v>
                </c:pt>
                <c:pt idx="301">
                  <c:v>2.818894444444445</c:v>
                </c:pt>
                <c:pt idx="302">
                  <c:v>2.735422222222222</c:v>
                </c:pt>
                <c:pt idx="303">
                  <c:v>2.647466666666666</c:v>
                </c:pt>
                <c:pt idx="304">
                  <c:v>2.55735</c:v>
                </c:pt>
                <c:pt idx="305">
                  <c:v>2.452977777777777</c:v>
                </c:pt>
                <c:pt idx="306">
                  <c:v>2.344155555555555</c:v>
                </c:pt>
                <c:pt idx="307">
                  <c:v>2.230372222222222</c:v>
                </c:pt>
                <c:pt idx="308">
                  <c:v>2.120988888888889</c:v>
                </c:pt>
                <c:pt idx="309">
                  <c:v>2.01345</c:v>
                </c:pt>
                <c:pt idx="310">
                  <c:v>1.919455555555555</c:v>
                </c:pt>
                <c:pt idx="311">
                  <c:v>1.835216666666666</c:v>
                </c:pt>
                <c:pt idx="312">
                  <c:v>1.758672222222222</c:v>
                </c:pt>
                <c:pt idx="313">
                  <c:v>1.688744444444444</c:v>
                </c:pt>
                <c:pt idx="314">
                  <c:v>1.616716666666666</c:v>
                </c:pt>
                <c:pt idx="315">
                  <c:v>1.553222222222222</c:v>
                </c:pt>
                <c:pt idx="316">
                  <c:v>1.496988888888889</c:v>
                </c:pt>
                <c:pt idx="317">
                  <c:v>1.448561111111111</c:v>
                </c:pt>
                <c:pt idx="318">
                  <c:v>1.402461111111111</c:v>
                </c:pt>
                <c:pt idx="319">
                  <c:v>1.364727777777778</c:v>
                </c:pt>
                <c:pt idx="320">
                  <c:v>1.332072222222222</c:v>
                </c:pt>
                <c:pt idx="321">
                  <c:v>1.298344444444445</c:v>
                </c:pt>
                <c:pt idx="322">
                  <c:v>1.283572222222222</c:v>
                </c:pt>
                <c:pt idx="323">
                  <c:v>1.269166666666667</c:v>
                </c:pt>
                <c:pt idx="324">
                  <c:v>1.263738888888889</c:v>
                </c:pt>
                <c:pt idx="325">
                  <c:v>1.236783333333333</c:v>
                </c:pt>
                <c:pt idx="326">
                  <c:v>1.206461111111111</c:v>
                </c:pt>
                <c:pt idx="327">
                  <c:v>1.168077777777778</c:v>
                </c:pt>
                <c:pt idx="328">
                  <c:v>1.125072222222223</c:v>
                </c:pt>
                <c:pt idx="329">
                  <c:v>1.093383333333334</c:v>
                </c:pt>
                <c:pt idx="330">
                  <c:v>1.058083333333333</c:v>
                </c:pt>
                <c:pt idx="331">
                  <c:v>1.026388888888889</c:v>
                </c:pt>
                <c:pt idx="332">
                  <c:v>0.985533333333333</c:v>
                </c:pt>
                <c:pt idx="333">
                  <c:v>0.942927777777778</c:v>
                </c:pt>
                <c:pt idx="334">
                  <c:v>0.907933333333333</c:v>
                </c:pt>
                <c:pt idx="335">
                  <c:v>0.864538888888889</c:v>
                </c:pt>
                <c:pt idx="336">
                  <c:v>0.821738888888889</c:v>
                </c:pt>
                <c:pt idx="337">
                  <c:v>0.768838888888889</c:v>
                </c:pt>
                <c:pt idx="338">
                  <c:v>0.710338888888889</c:v>
                </c:pt>
                <c:pt idx="339">
                  <c:v>0.649744444444444</c:v>
                </c:pt>
                <c:pt idx="340">
                  <c:v>0.600588888888889</c:v>
                </c:pt>
                <c:pt idx="341">
                  <c:v>0.551644444444444</c:v>
                </c:pt>
                <c:pt idx="342">
                  <c:v>0.511722222222222</c:v>
                </c:pt>
                <c:pt idx="343">
                  <c:v>0.476127777777778</c:v>
                </c:pt>
                <c:pt idx="344">
                  <c:v>0.436283333333333</c:v>
                </c:pt>
                <c:pt idx="345">
                  <c:v>0.393433333333333</c:v>
                </c:pt>
                <c:pt idx="346">
                  <c:v>0.355861111111111</c:v>
                </c:pt>
                <c:pt idx="347">
                  <c:v>0.324505555555556</c:v>
                </c:pt>
                <c:pt idx="348">
                  <c:v>0.306433333333333</c:v>
                </c:pt>
                <c:pt idx="349">
                  <c:v>0.292644444444444</c:v>
                </c:pt>
                <c:pt idx="350">
                  <c:v>0.290772222222222</c:v>
                </c:pt>
                <c:pt idx="351">
                  <c:v>0.2981</c:v>
                </c:pt>
                <c:pt idx="352">
                  <c:v>0.308961111111111</c:v>
                </c:pt>
                <c:pt idx="353">
                  <c:v>0.310794444444444</c:v>
                </c:pt>
                <c:pt idx="354">
                  <c:v>0.321533333333333</c:v>
                </c:pt>
                <c:pt idx="355">
                  <c:v>0.328433333333333</c:v>
                </c:pt>
                <c:pt idx="356">
                  <c:v>0.343144444444444</c:v>
                </c:pt>
                <c:pt idx="357">
                  <c:v>0.361422222222222</c:v>
                </c:pt>
                <c:pt idx="358">
                  <c:v>0.386866666666667</c:v>
                </c:pt>
                <c:pt idx="359">
                  <c:v>0.400594444444444</c:v>
                </c:pt>
                <c:pt idx="360">
                  <c:v>0.405488888888889</c:v>
                </c:pt>
                <c:pt idx="361">
                  <c:v>0.396105555555556</c:v>
                </c:pt>
                <c:pt idx="362">
                  <c:v>0.382488888888889</c:v>
                </c:pt>
                <c:pt idx="363">
                  <c:v>0.367122222222222</c:v>
                </c:pt>
                <c:pt idx="364">
                  <c:v>0.342261111111111</c:v>
                </c:pt>
                <c:pt idx="365">
                  <c:v>0.313727777777778</c:v>
                </c:pt>
                <c:pt idx="366">
                  <c:v>0.282716666666667</c:v>
                </c:pt>
                <c:pt idx="367">
                  <c:v>0.244483333333333</c:v>
                </c:pt>
                <c:pt idx="368">
                  <c:v>0.198027777777778</c:v>
                </c:pt>
                <c:pt idx="369">
                  <c:v>0.157638888888889</c:v>
                </c:pt>
                <c:pt idx="370">
                  <c:v>0.105705555555556</c:v>
                </c:pt>
                <c:pt idx="371">
                  <c:v>0.0547222222222221</c:v>
                </c:pt>
                <c:pt idx="372">
                  <c:v>0.00982777777777774</c:v>
                </c:pt>
                <c:pt idx="373">
                  <c:v>-0.0289111111111111</c:v>
                </c:pt>
                <c:pt idx="374">
                  <c:v>-0.0661</c:v>
                </c:pt>
                <c:pt idx="375">
                  <c:v>-0.0919499999999999</c:v>
                </c:pt>
                <c:pt idx="376">
                  <c:v>-0.123</c:v>
                </c:pt>
                <c:pt idx="377">
                  <c:v>-0.145972222222222</c:v>
                </c:pt>
                <c:pt idx="378">
                  <c:v>-0.170372222222222</c:v>
                </c:pt>
                <c:pt idx="379">
                  <c:v>-0.191433333333333</c:v>
                </c:pt>
                <c:pt idx="380">
                  <c:v>-0.2048</c:v>
                </c:pt>
                <c:pt idx="381">
                  <c:v>-0.217822222222222</c:v>
                </c:pt>
                <c:pt idx="382">
                  <c:v>-0.240877777777778</c:v>
                </c:pt>
                <c:pt idx="383">
                  <c:v>-0.260616666666667</c:v>
                </c:pt>
                <c:pt idx="384">
                  <c:v>-0.289288888888889</c:v>
                </c:pt>
                <c:pt idx="385">
                  <c:v>-0.311955555555555</c:v>
                </c:pt>
                <c:pt idx="386">
                  <c:v>-0.332377777777778</c:v>
                </c:pt>
                <c:pt idx="387">
                  <c:v>-0.353722222222222</c:v>
                </c:pt>
                <c:pt idx="388">
                  <c:v>-0.374694444444444</c:v>
                </c:pt>
                <c:pt idx="389">
                  <c:v>-0.390555555555555</c:v>
                </c:pt>
                <c:pt idx="390">
                  <c:v>-0.406266666666667</c:v>
                </c:pt>
                <c:pt idx="391">
                  <c:v>-0.402483333333333</c:v>
                </c:pt>
                <c:pt idx="392">
                  <c:v>-0.407438888888889</c:v>
                </c:pt>
                <c:pt idx="393">
                  <c:v>-0.406227777777778</c:v>
                </c:pt>
                <c:pt idx="394">
                  <c:v>-0.403472222222222</c:v>
                </c:pt>
                <c:pt idx="395">
                  <c:v>-0.395472222222222</c:v>
                </c:pt>
                <c:pt idx="396">
                  <c:v>-0.381822222222222</c:v>
                </c:pt>
                <c:pt idx="397">
                  <c:v>-0.366405555555555</c:v>
                </c:pt>
                <c:pt idx="398">
                  <c:v>-0.340766666666667</c:v>
                </c:pt>
                <c:pt idx="399">
                  <c:v>-0.321855555555556</c:v>
                </c:pt>
                <c:pt idx="400">
                  <c:v>-0.2971</c:v>
                </c:pt>
                <c:pt idx="401">
                  <c:v>-0.280261111111111</c:v>
                </c:pt>
                <c:pt idx="402">
                  <c:v>-0.262238888888889</c:v>
                </c:pt>
                <c:pt idx="403">
                  <c:v>-0.246494444444444</c:v>
                </c:pt>
                <c:pt idx="404">
                  <c:v>-0.232644444444444</c:v>
                </c:pt>
                <c:pt idx="405">
                  <c:v>-0.211155555555556</c:v>
                </c:pt>
                <c:pt idx="406">
                  <c:v>-0.191944444444444</c:v>
                </c:pt>
                <c:pt idx="407">
                  <c:v>-0.1744</c:v>
                </c:pt>
                <c:pt idx="408">
                  <c:v>-0.16805</c:v>
                </c:pt>
                <c:pt idx="409">
                  <c:v>-0.169566666666667</c:v>
                </c:pt>
                <c:pt idx="410">
                  <c:v>-0.176511111111111</c:v>
                </c:pt>
                <c:pt idx="411">
                  <c:v>-0.181205555555555</c:v>
                </c:pt>
                <c:pt idx="412">
                  <c:v>-0.185883333333333</c:v>
                </c:pt>
                <c:pt idx="413">
                  <c:v>-0.191888888888889</c:v>
                </c:pt>
                <c:pt idx="414">
                  <c:v>-0.200155555555555</c:v>
                </c:pt>
                <c:pt idx="415">
                  <c:v>-0.211127777777778</c:v>
                </c:pt>
                <c:pt idx="416">
                  <c:v>-0.223538888888889</c:v>
                </c:pt>
                <c:pt idx="417">
                  <c:v>-0.2265</c:v>
                </c:pt>
                <c:pt idx="418">
                  <c:v>-0.238294444444444</c:v>
                </c:pt>
                <c:pt idx="419">
                  <c:v>-0.248444444444444</c:v>
                </c:pt>
                <c:pt idx="420">
                  <c:v>-0.262716666666667</c:v>
                </c:pt>
                <c:pt idx="421">
                  <c:v>-0.273572222222222</c:v>
                </c:pt>
                <c:pt idx="422">
                  <c:v>-0.282188888888889</c:v>
                </c:pt>
                <c:pt idx="423">
                  <c:v>-0.299355555555556</c:v>
                </c:pt>
                <c:pt idx="424">
                  <c:v>-0.323166666666667</c:v>
                </c:pt>
                <c:pt idx="425">
                  <c:v>-0.352744444444444</c:v>
                </c:pt>
                <c:pt idx="426">
                  <c:v>-0.388622222222222</c:v>
                </c:pt>
                <c:pt idx="427">
                  <c:v>-0.424111111111111</c:v>
                </c:pt>
                <c:pt idx="428">
                  <c:v>-0.447638888888889</c:v>
                </c:pt>
                <c:pt idx="429">
                  <c:v>-0.450744444444444</c:v>
                </c:pt>
                <c:pt idx="430">
                  <c:v>-0.444627777777778</c:v>
                </c:pt>
                <c:pt idx="431">
                  <c:v>-0.433605555555555</c:v>
                </c:pt>
                <c:pt idx="432">
                  <c:v>-0.432</c:v>
                </c:pt>
                <c:pt idx="433">
                  <c:v>-0.442672222222222</c:v>
                </c:pt>
                <c:pt idx="434">
                  <c:v>-0.459861111111111</c:v>
                </c:pt>
                <c:pt idx="435">
                  <c:v>-0.466694444444444</c:v>
                </c:pt>
                <c:pt idx="436">
                  <c:v>-0.47305</c:v>
                </c:pt>
                <c:pt idx="437">
                  <c:v>-0.475483333333333</c:v>
                </c:pt>
                <c:pt idx="438">
                  <c:v>-0.480155555555555</c:v>
                </c:pt>
                <c:pt idx="439">
                  <c:v>-0.472244444444444</c:v>
                </c:pt>
                <c:pt idx="440">
                  <c:v>-0.448294444444444</c:v>
                </c:pt>
                <c:pt idx="441">
                  <c:v>-0.416438888888889</c:v>
                </c:pt>
                <c:pt idx="442">
                  <c:v>-0.372894444444444</c:v>
                </c:pt>
                <c:pt idx="443">
                  <c:v>-0.336022222222222</c:v>
                </c:pt>
                <c:pt idx="444">
                  <c:v>-0.314572222222222</c:v>
                </c:pt>
                <c:pt idx="445">
                  <c:v>-0.304788888888889</c:v>
                </c:pt>
                <c:pt idx="446">
                  <c:v>-0.290205555555556</c:v>
                </c:pt>
                <c:pt idx="447">
                  <c:v>-0.285744444444444</c:v>
                </c:pt>
                <c:pt idx="448">
                  <c:v>-0.279805555555555</c:v>
                </c:pt>
                <c:pt idx="449">
                  <c:v>-0.277844444444444</c:v>
                </c:pt>
                <c:pt idx="450">
                  <c:v>-0.275472222222222</c:v>
                </c:pt>
                <c:pt idx="451">
                  <c:v>-0.273638888888889</c:v>
                </c:pt>
                <c:pt idx="452">
                  <c:v>-0.261788888888889</c:v>
                </c:pt>
                <c:pt idx="453">
                  <c:v>-0.252344444444444</c:v>
                </c:pt>
                <c:pt idx="454">
                  <c:v>-0.247488888888889</c:v>
                </c:pt>
                <c:pt idx="455">
                  <c:v>-0.236983333333333</c:v>
                </c:pt>
                <c:pt idx="456">
                  <c:v>-0.219861111111111</c:v>
                </c:pt>
                <c:pt idx="457">
                  <c:v>-0.189355555555556</c:v>
                </c:pt>
                <c:pt idx="458">
                  <c:v>-0.149061111111111</c:v>
                </c:pt>
                <c:pt idx="459">
                  <c:v>-0.101588888888889</c:v>
                </c:pt>
                <c:pt idx="460">
                  <c:v>-0.0534777777777778</c:v>
                </c:pt>
                <c:pt idx="461">
                  <c:v>-0.00659444444444455</c:v>
                </c:pt>
                <c:pt idx="462">
                  <c:v>0.0388611111111111</c:v>
                </c:pt>
                <c:pt idx="463">
                  <c:v>0.0907611111111112</c:v>
                </c:pt>
                <c:pt idx="464">
                  <c:v>0.140738888888889</c:v>
                </c:pt>
                <c:pt idx="465">
                  <c:v>0.178933333333333</c:v>
                </c:pt>
                <c:pt idx="466">
                  <c:v>0.205177777777778</c:v>
                </c:pt>
                <c:pt idx="467">
                  <c:v>0.232122222222222</c:v>
                </c:pt>
                <c:pt idx="468">
                  <c:v>0.257416666666667</c:v>
                </c:pt>
                <c:pt idx="469">
                  <c:v>0.280861111111111</c:v>
                </c:pt>
                <c:pt idx="470">
                  <c:v>0.305594444444445</c:v>
                </c:pt>
                <c:pt idx="471">
                  <c:v>0.320155555555556</c:v>
                </c:pt>
                <c:pt idx="472">
                  <c:v>0.328522222222222</c:v>
                </c:pt>
                <c:pt idx="473">
                  <c:v>0.330533333333333</c:v>
                </c:pt>
                <c:pt idx="474">
                  <c:v>0.32985</c:v>
                </c:pt>
                <c:pt idx="475">
                  <c:v>0.328961111111111</c:v>
                </c:pt>
                <c:pt idx="476">
                  <c:v>0.325105555555555</c:v>
                </c:pt>
                <c:pt idx="477">
                  <c:v>0.333788888888889</c:v>
                </c:pt>
                <c:pt idx="478">
                  <c:v>0.356216666666667</c:v>
                </c:pt>
                <c:pt idx="479">
                  <c:v>0.380655555555555</c:v>
                </c:pt>
                <c:pt idx="480">
                  <c:v>0.416594444444444</c:v>
                </c:pt>
                <c:pt idx="481">
                  <c:v>0.427705555555556</c:v>
                </c:pt>
                <c:pt idx="482">
                  <c:v>0.4392</c:v>
                </c:pt>
                <c:pt idx="483">
                  <c:v>0.446061111111111</c:v>
                </c:pt>
                <c:pt idx="484">
                  <c:v>0.441427777777778</c:v>
                </c:pt>
                <c:pt idx="485">
                  <c:v>0.439338888888889</c:v>
                </c:pt>
                <c:pt idx="486">
                  <c:v>0.439161111111111</c:v>
                </c:pt>
                <c:pt idx="487">
                  <c:v>0.436505555555555</c:v>
                </c:pt>
                <c:pt idx="488">
                  <c:v>0.434261111111111</c:v>
                </c:pt>
                <c:pt idx="489">
                  <c:v>0.434694444444444</c:v>
                </c:pt>
                <c:pt idx="490">
                  <c:v>0.431011111111111</c:v>
                </c:pt>
                <c:pt idx="491">
                  <c:v>0.43</c:v>
                </c:pt>
                <c:pt idx="492">
                  <c:v>0.418083333333333</c:v>
                </c:pt>
                <c:pt idx="493">
                  <c:v>0.41465</c:v>
                </c:pt>
                <c:pt idx="494">
                  <c:v>0.409738888888889</c:v>
                </c:pt>
                <c:pt idx="495">
                  <c:v>0.414222222222222</c:v>
                </c:pt>
                <c:pt idx="496">
                  <c:v>0.430066666666667</c:v>
                </c:pt>
                <c:pt idx="497">
                  <c:v>0.43945</c:v>
                </c:pt>
                <c:pt idx="498">
                  <c:v>0.455722222222222</c:v>
                </c:pt>
                <c:pt idx="499">
                  <c:v>0.46155</c:v>
                </c:pt>
                <c:pt idx="500">
                  <c:v>0.463077777777778</c:v>
                </c:pt>
                <c:pt idx="501">
                  <c:v>0.465138888888889</c:v>
                </c:pt>
                <c:pt idx="502">
                  <c:v>0.470283333333333</c:v>
                </c:pt>
                <c:pt idx="503">
                  <c:v>0.480688888888889</c:v>
                </c:pt>
                <c:pt idx="504">
                  <c:v>0.492188888888889</c:v>
                </c:pt>
                <c:pt idx="505">
                  <c:v>0.492572222222222</c:v>
                </c:pt>
                <c:pt idx="506">
                  <c:v>0.486238888888889</c:v>
                </c:pt>
                <c:pt idx="507">
                  <c:v>0.484972222222222</c:v>
                </c:pt>
                <c:pt idx="508">
                  <c:v>0.489988888888889</c:v>
                </c:pt>
                <c:pt idx="509">
                  <c:v>0.495622222222222</c:v>
                </c:pt>
                <c:pt idx="510">
                  <c:v>0.50885</c:v>
                </c:pt>
                <c:pt idx="511">
                  <c:v>0.520411111111111</c:v>
                </c:pt>
                <c:pt idx="512">
                  <c:v>0.535205555555555</c:v>
                </c:pt>
                <c:pt idx="513">
                  <c:v>0.550122222222222</c:v>
                </c:pt>
                <c:pt idx="514">
                  <c:v>0.565438888888889</c:v>
                </c:pt>
                <c:pt idx="515">
                  <c:v>0.568227777777778</c:v>
                </c:pt>
                <c:pt idx="516">
                  <c:v>0.555761111111111</c:v>
                </c:pt>
                <c:pt idx="517">
                  <c:v>0.550311111111111</c:v>
                </c:pt>
                <c:pt idx="518">
                  <c:v>0.540583333333333</c:v>
                </c:pt>
                <c:pt idx="519">
                  <c:v>0.532238888888889</c:v>
                </c:pt>
                <c:pt idx="520">
                  <c:v>0.524483333333333</c:v>
                </c:pt>
                <c:pt idx="521">
                  <c:v>0.513172222222222</c:v>
                </c:pt>
                <c:pt idx="522">
                  <c:v>0.511855555555556</c:v>
                </c:pt>
                <c:pt idx="523">
                  <c:v>0.511983333333333</c:v>
                </c:pt>
                <c:pt idx="524">
                  <c:v>0.508994444444444</c:v>
                </c:pt>
                <c:pt idx="525">
                  <c:v>0.511105555555555</c:v>
                </c:pt>
                <c:pt idx="526">
                  <c:v>0.514472222222222</c:v>
                </c:pt>
                <c:pt idx="527">
                  <c:v>0.516466666666667</c:v>
                </c:pt>
                <c:pt idx="528">
                  <c:v>0.534216666666667</c:v>
                </c:pt>
                <c:pt idx="529">
                  <c:v>0.564555555555555</c:v>
                </c:pt>
                <c:pt idx="530">
                  <c:v>0.590522222222222</c:v>
                </c:pt>
                <c:pt idx="531">
                  <c:v>0.62125</c:v>
                </c:pt>
                <c:pt idx="532">
                  <c:v>0.654544444444444</c:v>
                </c:pt>
                <c:pt idx="533">
                  <c:v>0.694505555555555</c:v>
                </c:pt>
                <c:pt idx="534">
                  <c:v>0.7369</c:v>
                </c:pt>
                <c:pt idx="535">
                  <c:v>0.788288888888889</c:v>
                </c:pt>
                <c:pt idx="536">
                  <c:v>0.847688888888889</c:v>
                </c:pt>
                <c:pt idx="537">
                  <c:v>0.912516666666667</c:v>
                </c:pt>
                <c:pt idx="538">
                  <c:v>0.969733333333333</c:v>
                </c:pt>
                <c:pt idx="539">
                  <c:v>1.0152</c:v>
                </c:pt>
                <c:pt idx="540">
                  <c:v>1.058672222222222</c:v>
                </c:pt>
                <c:pt idx="541">
                  <c:v>1.097216666666667</c:v>
                </c:pt>
                <c:pt idx="542">
                  <c:v>1.125277777777778</c:v>
                </c:pt>
                <c:pt idx="543">
                  <c:v>1.159955555555555</c:v>
                </c:pt>
                <c:pt idx="544">
                  <c:v>1.182177777777778</c:v>
                </c:pt>
                <c:pt idx="545">
                  <c:v>1.201605555555556</c:v>
                </c:pt>
                <c:pt idx="546">
                  <c:v>1.210938888888889</c:v>
                </c:pt>
                <c:pt idx="547">
                  <c:v>1.233338888888889</c:v>
                </c:pt>
                <c:pt idx="548">
                  <c:v>1.2609</c:v>
                </c:pt>
                <c:pt idx="549">
                  <c:v>1.2863</c:v>
                </c:pt>
                <c:pt idx="550">
                  <c:v>1.320588888888889</c:v>
                </c:pt>
                <c:pt idx="551">
                  <c:v>1.3577</c:v>
                </c:pt>
                <c:pt idx="552">
                  <c:v>1.394216666666666</c:v>
                </c:pt>
                <c:pt idx="553">
                  <c:v>1.441266666666666</c:v>
                </c:pt>
                <c:pt idx="554">
                  <c:v>1.473455555555555</c:v>
                </c:pt>
                <c:pt idx="555">
                  <c:v>1.487038888888889</c:v>
                </c:pt>
                <c:pt idx="556">
                  <c:v>1.485077777777778</c:v>
                </c:pt>
                <c:pt idx="557">
                  <c:v>1.479772222222222</c:v>
                </c:pt>
                <c:pt idx="558">
                  <c:v>1.469738888888889</c:v>
                </c:pt>
                <c:pt idx="559">
                  <c:v>1.453588888888889</c:v>
                </c:pt>
                <c:pt idx="560">
                  <c:v>1.437238888888889</c:v>
                </c:pt>
                <c:pt idx="561">
                  <c:v>1.421111111111111</c:v>
                </c:pt>
                <c:pt idx="562">
                  <c:v>1.392377777777778</c:v>
                </c:pt>
                <c:pt idx="563">
                  <c:v>1.358194444444444</c:v>
                </c:pt>
                <c:pt idx="564">
                  <c:v>1.323011111111111</c:v>
                </c:pt>
                <c:pt idx="565">
                  <c:v>1.292627777777778</c:v>
                </c:pt>
                <c:pt idx="566">
                  <c:v>1.268666666666667</c:v>
                </c:pt>
                <c:pt idx="567">
                  <c:v>1.2568</c:v>
                </c:pt>
                <c:pt idx="568">
                  <c:v>1.254711111111111</c:v>
                </c:pt>
                <c:pt idx="569">
                  <c:v>1.25205</c:v>
                </c:pt>
                <c:pt idx="570">
                  <c:v>1.252055555555555</c:v>
                </c:pt>
                <c:pt idx="571">
                  <c:v>1.248694444444444</c:v>
                </c:pt>
                <c:pt idx="572">
                  <c:v>1.242416666666666</c:v>
                </c:pt>
                <c:pt idx="573">
                  <c:v>1.246472222222222</c:v>
                </c:pt>
                <c:pt idx="574">
                  <c:v>1.255383333333333</c:v>
                </c:pt>
                <c:pt idx="575">
                  <c:v>1.270388888888889</c:v>
                </c:pt>
                <c:pt idx="576">
                  <c:v>1.292055555555556</c:v>
                </c:pt>
                <c:pt idx="577">
                  <c:v>1.311988888888889</c:v>
                </c:pt>
                <c:pt idx="578">
                  <c:v>1.327405555555555</c:v>
                </c:pt>
                <c:pt idx="579">
                  <c:v>1.335677777777778</c:v>
                </c:pt>
                <c:pt idx="580">
                  <c:v>1.353472222222222</c:v>
                </c:pt>
                <c:pt idx="581">
                  <c:v>1.370561111111111</c:v>
                </c:pt>
                <c:pt idx="582">
                  <c:v>1.388711111111111</c:v>
                </c:pt>
                <c:pt idx="583">
                  <c:v>1.402361111111111</c:v>
                </c:pt>
                <c:pt idx="584">
                  <c:v>1.409866666666667</c:v>
                </c:pt>
                <c:pt idx="585">
                  <c:v>1.403183333333333</c:v>
                </c:pt>
                <c:pt idx="586">
                  <c:v>1.392544444444444</c:v>
                </c:pt>
                <c:pt idx="587">
                  <c:v>1.384816666666667</c:v>
                </c:pt>
                <c:pt idx="588">
                  <c:v>1.384083333333334</c:v>
                </c:pt>
                <c:pt idx="589">
                  <c:v>1.389711111111111</c:v>
                </c:pt>
                <c:pt idx="590">
                  <c:v>1.3896</c:v>
                </c:pt>
                <c:pt idx="591">
                  <c:v>1.3801</c:v>
                </c:pt>
                <c:pt idx="592">
                  <c:v>1.355544444444445</c:v>
                </c:pt>
                <c:pt idx="593">
                  <c:v>1.329811111111111</c:v>
                </c:pt>
                <c:pt idx="594">
                  <c:v>1.295938888888888</c:v>
                </c:pt>
                <c:pt idx="595">
                  <c:v>1.2564</c:v>
                </c:pt>
                <c:pt idx="596">
                  <c:v>1.223766666666667</c:v>
                </c:pt>
                <c:pt idx="597">
                  <c:v>1.187022222222222</c:v>
                </c:pt>
                <c:pt idx="598">
                  <c:v>1.159777777777778</c:v>
                </c:pt>
                <c:pt idx="599">
                  <c:v>1.135111111111111</c:v>
                </c:pt>
                <c:pt idx="600">
                  <c:v>1.114761111111111</c:v>
                </c:pt>
                <c:pt idx="601">
                  <c:v>1.092505555555555</c:v>
                </c:pt>
                <c:pt idx="602">
                  <c:v>1.088222222222222</c:v>
                </c:pt>
                <c:pt idx="603">
                  <c:v>1.090022222222222</c:v>
                </c:pt>
                <c:pt idx="604">
                  <c:v>1.099116666666666</c:v>
                </c:pt>
                <c:pt idx="605">
                  <c:v>1.12213888888889</c:v>
                </c:pt>
                <c:pt idx="606">
                  <c:v>1.1452</c:v>
                </c:pt>
                <c:pt idx="607">
                  <c:v>1.166655555555556</c:v>
                </c:pt>
                <c:pt idx="608">
                  <c:v>1.190488888888889</c:v>
                </c:pt>
                <c:pt idx="609">
                  <c:v>1.212116666666666</c:v>
                </c:pt>
                <c:pt idx="610">
                  <c:v>1.250505555555556</c:v>
                </c:pt>
                <c:pt idx="611">
                  <c:v>1.290722222222222</c:v>
                </c:pt>
                <c:pt idx="612">
                  <c:v>1.337477777777778</c:v>
                </c:pt>
                <c:pt idx="613">
                  <c:v>1.377355555555555</c:v>
                </c:pt>
                <c:pt idx="614">
                  <c:v>1.400461111111111</c:v>
                </c:pt>
                <c:pt idx="615">
                  <c:v>1.429572222222222</c:v>
                </c:pt>
                <c:pt idx="616">
                  <c:v>1.464061111111111</c:v>
                </c:pt>
                <c:pt idx="617">
                  <c:v>1.495433333333333</c:v>
                </c:pt>
                <c:pt idx="618">
                  <c:v>1.524305555555556</c:v>
                </c:pt>
                <c:pt idx="619">
                  <c:v>1.540661111111111</c:v>
                </c:pt>
                <c:pt idx="620">
                  <c:v>1.551744444444444</c:v>
                </c:pt>
                <c:pt idx="621">
                  <c:v>1.554555555555556</c:v>
                </c:pt>
                <c:pt idx="622">
                  <c:v>1.549116666666667</c:v>
                </c:pt>
                <c:pt idx="623">
                  <c:v>1.52875</c:v>
                </c:pt>
                <c:pt idx="624">
                  <c:v>1.508794444444445</c:v>
                </c:pt>
                <c:pt idx="625">
                  <c:v>1.499677777777778</c:v>
                </c:pt>
                <c:pt idx="626">
                  <c:v>1.486433333333333</c:v>
                </c:pt>
                <c:pt idx="627">
                  <c:v>1.486483333333333</c:v>
                </c:pt>
                <c:pt idx="628">
                  <c:v>1.491577777777778</c:v>
                </c:pt>
                <c:pt idx="629">
                  <c:v>1.483333333333333</c:v>
                </c:pt>
                <c:pt idx="630">
                  <c:v>1.473561111111111</c:v>
                </c:pt>
                <c:pt idx="631">
                  <c:v>1.463566666666667</c:v>
                </c:pt>
                <c:pt idx="632">
                  <c:v>1.45605</c:v>
                </c:pt>
                <c:pt idx="633">
                  <c:v>1.457677777777778</c:v>
                </c:pt>
                <c:pt idx="634">
                  <c:v>1.461944444444444</c:v>
                </c:pt>
                <c:pt idx="635">
                  <c:v>1.462216666666666</c:v>
                </c:pt>
                <c:pt idx="636">
                  <c:v>1.462894444444444</c:v>
                </c:pt>
                <c:pt idx="637">
                  <c:v>1.465661111111111</c:v>
                </c:pt>
                <c:pt idx="638">
                  <c:v>1.470666666666667</c:v>
                </c:pt>
                <c:pt idx="639">
                  <c:v>1.479205555555556</c:v>
                </c:pt>
                <c:pt idx="640">
                  <c:v>1.489272222222222</c:v>
                </c:pt>
                <c:pt idx="641">
                  <c:v>1.484083333333333</c:v>
                </c:pt>
                <c:pt idx="642">
                  <c:v>1.474522222222222</c:v>
                </c:pt>
                <c:pt idx="643">
                  <c:v>1.462838888888889</c:v>
                </c:pt>
                <c:pt idx="644">
                  <c:v>1.448455555555555</c:v>
                </c:pt>
                <c:pt idx="645">
                  <c:v>1.439644444444444</c:v>
                </c:pt>
                <c:pt idx="646">
                  <c:v>1.438227777777778</c:v>
                </c:pt>
                <c:pt idx="647">
                  <c:v>1.428511111111111</c:v>
                </c:pt>
                <c:pt idx="648">
                  <c:v>1.429877777777778</c:v>
                </c:pt>
                <c:pt idx="649">
                  <c:v>1.444894444444444</c:v>
                </c:pt>
                <c:pt idx="650">
                  <c:v>1.468011111111111</c:v>
                </c:pt>
                <c:pt idx="651">
                  <c:v>1.499383333333333</c:v>
                </c:pt>
                <c:pt idx="652">
                  <c:v>1.535866666666667</c:v>
                </c:pt>
                <c:pt idx="653">
                  <c:v>1.563955555555556</c:v>
                </c:pt>
                <c:pt idx="654">
                  <c:v>1.591044444444444</c:v>
                </c:pt>
                <c:pt idx="655">
                  <c:v>1.598894444444445</c:v>
                </c:pt>
                <c:pt idx="656">
                  <c:v>1.622522222222222</c:v>
                </c:pt>
                <c:pt idx="657">
                  <c:v>1.6568</c:v>
                </c:pt>
                <c:pt idx="658">
                  <c:v>1.697466666666666</c:v>
                </c:pt>
                <c:pt idx="659">
                  <c:v>1.730161111111111</c:v>
                </c:pt>
                <c:pt idx="660">
                  <c:v>1.74523888888889</c:v>
                </c:pt>
                <c:pt idx="661">
                  <c:v>1.755205555555556</c:v>
                </c:pt>
                <c:pt idx="662">
                  <c:v>1.765811111111111</c:v>
                </c:pt>
                <c:pt idx="663">
                  <c:v>1.773105555555555</c:v>
                </c:pt>
                <c:pt idx="664">
                  <c:v>1.773433333333333</c:v>
                </c:pt>
                <c:pt idx="665">
                  <c:v>1.763255555555555</c:v>
                </c:pt>
                <c:pt idx="666">
                  <c:v>1.750611111111111</c:v>
                </c:pt>
                <c:pt idx="667">
                  <c:v>1.75345</c:v>
                </c:pt>
                <c:pt idx="668">
                  <c:v>1.755716666666667</c:v>
                </c:pt>
                <c:pt idx="669">
                  <c:v>1.778277777777778</c:v>
                </c:pt>
                <c:pt idx="670">
                  <c:v>1.795255555555556</c:v>
                </c:pt>
                <c:pt idx="671">
                  <c:v>1.814205555555556</c:v>
                </c:pt>
                <c:pt idx="672">
                  <c:v>1.838472222222222</c:v>
                </c:pt>
                <c:pt idx="673">
                  <c:v>1.87495</c:v>
                </c:pt>
                <c:pt idx="674">
                  <c:v>1.914616666666667</c:v>
                </c:pt>
                <c:pt idx="675">
                  <c:v>1.953205555555555</c:v>
                </c:pt>
                <c:pt idx="676">
                  <c:v>1.989166666666667</c:v>
                </c:pt>
                <c:pt idx="677">
                  <c:v>2.019777777777777</c:v>
                </c:pt>
                <c:pt idx="678">
                  <c:v>2.053455555555555</c:v>
                </c:pt>
                <c:pt idx="679">
                  <c:v>2.0949</c:v>
                </c:pt>
                <c:pt idx="680">
                  <c:v>2.123905555555555</c:v>
                </c:pt>
                <c:pt idx="681">
                  <c:v>2.147633333333333</c:v>
                </c:pt>
                <c:pt idx="682">
                  <c:v>2.167761111111111</c:v>
                </c:pt>
                <c:pt idx="683">
                  <c:v>2.177783333333333</c:v>
                </c:pt>
                <c:pt idx="684">
                  <c:v>2.178783333333334</c:v>
                </c:pt>
                <c:pt idx="685">
                  <c:v>2.17945</c:v>
                </c:pt>
                <c:pt idx="686">
                  <c:v>2.185433333333333</c:v>
                </c:pt>
                <c:pt idx="687">
                  <c:v>2.177661111111111</c:v>
                </c:pt>
                <c:pt idx="688">
                  <c:v>2.164027777777777</c:v>
                </c:pt>
                <c:pt idx="689">
                  <c:v>2.142766666666667</c:v>
                </c:pt>
                <c:pt idx="690">
                  <c:v>2.112677777777778</c:v>
                </c:pt>
                <c:pt idx="691">
                  <c:v>2.070966666666667</c:v>
                </c:pt>
                <c:pt idx="692">
                  <c:v>2.016594444444444</c:v>
                </c:pt>
                <c:pt idx="693">
                  <c:v>1.956544444444445</c:v>
                </c:pt>
                <c:pt idx="694">
                  <c:v>1.897577777777778</c:v>
                </c:pt>
                <c:pt idx="695">
                  <c:v>1.840555555555555</c:v>
                </c:pt>
                <c:pt idx="696">
                  <c:v>1.794416666666667</c:v>
                </c:pt>
                <c:pt idx="697">
                  <c:v>1.748788888888889</c:v>
                </c:pt>
                <c:pt idx="698">
                  <c:v>1.708744444444445</c:v>
                </c:pt>
                <c:pt idx="699">
                  <c:v>1.659694444444445</c:v>
                </c:pt>
                <c:pt idx="700">
                  <c:v>1.611344444444444</c:v>
                </c:pt>
                <c:pt idx="701">
                  <c:v>1.5668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5096648"/>
        <c:axId val="651947656"/>
      </c:lineChart>
      <c:catAx>
        <c:axId val="635096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51947656"/>
        <c:crosses val="autoZero"/>
        <c:auto val="1"/>
        <c:lblAlgn val="ctr"/>
        <c:lblOffset val="100"/>
        <c:tickLblSkip val="150"/>
        <c:tickMarkSkip val="150"/>
        <c:noMultiLvlLbl val="0"/>
      </c:catAx>
      <c:valAx>
        <c:axId val="651947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35096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pz!$A$74</c:f>
              <c:strCache>
                <c:ptCount val="1"/>
                <c:pt idx="0">
                  <c:v>Associative</c:v>
                </c:pt>
              </c:strCache>
            </c:strRef>
          </c:tx>
          <c:spPr>
            <a:ln w="12700"/>
          </c:spPr>
          <c:marker>
            <c:symbol val="none"/>
          </c:marker>
          <c:val>
            <c:numRef>
              <c:f>pz!$C$74:$AAA$74</c:f>
              <c:numCache>
                <c:formatCode>General</c:formatCode>
                <c:ptCount val="701"/>
                <c:pt idx="0">
                  <c:v>-0.288638888888889</c:v>
                </c:pt>
                <c:pt idx="1">
                  <c:v>-0.280477777777778</c:v>
                </c:pt>
                <c:pt idx="2">
                  <c:v>-0.266177777777778</c:v>
                </c:pt>
                <c:pt idx="3">
                  <c:v>-0.264961111111111</c:v>
                </c:pt>
                <c:pt idx="4">
                  <c:v>-0.281533333333333</c:v>
                </c:pt>
                <c:pt idx="5">
                  <c:v>-0.305177777777778</c:v>
                </c:pt>
                <c:pt idx="6">
                  <c:v>-0.328222222222222</c:v>
                </c:pt>
                <c:pt idx="7">
                  <c:v>-0.362027777777778</c:v>
                </c:pt>
                <c:pt idx="8">
                  <c:v>-0.390838888888889</c:v>
                </c:pt>
                <c:pt idx="9">
                  <c:v>-0.397544444444444</c:v>
                </c:pt>
                <c:pt idx="10">
                  <c:v>-0.39155</c:v>
                </c:pt>
                <c:pt idx="11">
                  <c:v>-0.406272222222222</c:v>
                </c:pt>
                <c:pt idx="12">
                  <c:v>-0.413444444444445</c:v>
                </c:pt>
                <c:pt idx="13">
                  <c:v>-0.411933333333333</c:v>
                </c:pt>
                <c:pt idx="14">
                  <c:v>-0.392483333333333</c:v>
                </c:pt>
                <c:pt idx="15">
                  <c:v>-0.36895</c:v>
                </c:pt>
                <c:pt idx="16">
                  <c:v>-0.338311111111111</c:v>
                </c:pt>
                <c:pt idx="17">
                  <c:v>-0.32335</c:v>
                </c:pt>
                <c:pt idx="18">
                  <c:v>-0.30755</c:v>
                </c:pt>
                <c:pt idx="19">
                  <c:v>-0.310894444444444</c:v>
                </c:pt>
                <c:pt idx="20">
                  <c:v>-0.307988888888889</c:v>
                </c:pt>
                <c:pt idx="21">
                  <c:v>-0.290077777777778</c:v>
                </c:pt>
                <c:pt idx="22">
                  <c:v>-0.271444444444444</c:v>
                </c:pt>
                <c:pt idx="23">
                  <c:v>-0.240488888888889</c:v>
                </c:pt>
                <c:pt idx="24">
                  <c:v>-0.208683333333333</c:v>
                </c:pt>
                <c:pt idx="25">
                  <c:v>-0.150427777777778</c:v>
                </c:pt>
                <c:pt idx="26">
                  <c:v>-0.0683277777777778</c:v>
                </c:pt>
                <c:pt idx="27">
                  <c:v>-0.00427777777777779</c:v>
                </c:pt>
                <c:pt idx="28">
                  <c:v>0.0620388888888889</c:v>
                </c:pt>
                <c:pt idx="29">
                  <c:v>0.101777777777778</c:v>
                </c:pt>
                <c:pt idx="30">
                  <c:v>0.130161111111111</c:v>
                </c:pt>
                <c:pt idx="31">
                  <c:v>0.169916666666667</c:v>
                </c:pt>
                <c:pt idx="32">
                  <c:v>0.210766666666667</c:v>
                </c:pt>
                <c:pt idx="33">
                  <c:v>0.227672222222222</c:v>
                </c:pt>
                <c:pt idx="34">
                  <c:v>0.2439</c:v>
                </c:pt>
                <c:pt idx="35">
                  <c:v>0.250566666666667</c:v>
                </c:pt>
                <c:pt idx="36">
                  <c:v>0.251094444444444</c:v>
                </c:pt>
                <c:pt idx="37">
                  <c:v>0.249</c:v>
                </c:pt>
                <c:pt idx="38">
                  <c:v>0.253727777777778</c:v>
                </c:pt>
                <c:pt idx="39">
                  <c:v>0.282883333333333</c:v>
                </c:pt>
                <c:pt idx="40">
                  <c:v>0.324716666666667</c:v>
                </c:pt>
                <c:pt idx="41">
                  <c:v>0.372622222222222</c:v>
                </c:pt>
                <c:pt idx="42">
                  <c:v>0.417733333333333</c:v>
                </c:pt>
                <c:pt idx="43">
                  <c:v>0.467166666666667</c:v>
                </c:pt>
                <c:pt idx="44">
                  <c:v>0.493466666666667</c:v>
                </c:pt>
                <c:pt idx="45">
                  <c:v>0.51545</c:v>
                </c:pt>
                <c:pt idx="46">
                  <c:v>0.5225</c:v>
                </c:pt>
                <c:pt idx="47">
                  <c:v>0.535272222222222</c:v>
                </c:pt>
                <c:pt idx="48">
                  <c:v>0.560127777777778</c:v>
                </c:pt>
                <c:pt idx="49">
                  <c:v>0.589577777777778</c:v>
                </c:pt>
                <c:pt idx="50">
                  <c:v>0.627572222222222</c:v>
                </c:pt>
                <c:pt idx="51">
                  <c:v>0.651061111111111</c:v>
                </c:pt>
                <c:pt idx="52">
                  <c:v>0.673116666666667</c:v>
                </c:pt>
                <c:pt idx="53">
                  <c:v>0.701122222222222</c:v>
                </c:pt>
                <c:pt idx="54">
                  <c:v>0.738438888888889</c:v>
                </c:pt>
                <c:pt idx="55">
                  <c:v>0.775061111111111</c:v>
                </c:pt>
                <c:pt idx="56">
                  <c:v>0.819244444444444</c:v>
                </c:pt>
                <c:pt idx="57">
                  <c:v>0.858783333333333</c:v>
                </c:pt>
                <c:pt idx="58">
                  <c:v>0.883694444444444</c:v>
                </c:pt>
                <c:pt idx="59">
                  <c:v>0.904405555555555</c:v>
                </c:pt>
                <c:pt idx="60">
                  <c:v>0.909355555555556</c:v>
                </c:pt>
                <c:pt idx="61">
                  <c:v>0.913716666666667</c:v>
                </c:pt>
                <c:pt idx="62">
                  <c:v>0.899994444444444</c:v>
                </c:pt>
                <c:pt idx="63">
                  <c:v>0.875916666666667</c:v>
                </c:pt>
                <c:pt idx="64">
                  <c:v>0.846811111111111</c:v>
                </c:pt>
                <c:pt idx="65">
                  <c:v>0.826333333333333</c:v>
                </c:pt>
                <c:pt idx="66">
                  <c:v>0.79605</c:v>
                </c:pt>
                <c:pt idx="67">
                  <c:v>0.766755555555555</c:v>
                </c:pt>
                <c:pt idx="68">
                  <c:v>0.736383333333333</c:v>
                </c:pt>
                <c:pt idx="69">
                  <c:v>0.709377777777778</c:v>
                </c:pt>
                <c:pt idx="70">
                  <c:v>0.686305555555556</c:v>
                </c:pt>
                <c:pt idx="71">
                  <c:v>0.673166666666667</c:v>
                </c:pt>
                <c:pt idx="72">
                  <c:v>0.676411111111111</c:v>
                </c:pt>
                <c:pt idx="73">
                  <c:v>0.684955555555555</c:v>
                </c:pt>
                <c:pt idx="74">
                  <c:v>0.689638888888889</c:v>
                </c:pt>
                <c:pt idx="75">
                  <c:v>0.68675</c:v>
                </c:pt>
                <c:pt idx="76">
                  <c:v>0.669616666666666</c:v>
                </c:pt>
                <c:pt idx="77">
                  <c:v>0.646394444444444</c:v>
                </c:pt>
                <c:pt idx="78">
                  <c:v>0.617544444444444</c:v>
                </c:pt>
                <c:pt idx="79">
                  <c:v>0.582566666666667</c:v>
                </c:pt>
                <c:pt idx="80">
                  <c:v>0.551705555555556</c:v>
                </c:pt>
                <c:pt idx="81">
                  <c:v>0.508555555555556</c:v>
                </c:pt>
                <c:pt idx="82">
                  <c:v>0.487994444444444</c:v>
                </c:pt>
                <c:pt idx="83">
                  <c:v>0.464344444444445</c:v>
                </c:pt>
                <c:pt idx="84">
                  <c:v>0.451905555555556</c:v>
                </c:pt>
                <c:pt idx="85">
                  <c:v>0.467433333333333</c:v>
                </c:pt>
                <c:pt idx="86">
                  <c:v>0.480738888888889</c:v>
                </c:pt>
                <c:pt idx="87">
                  <c:v>0.490127777777778</c:v>
                </c:pt>
                <c:pt idx="88">
                  <c:v>0.484283333333334</c:v>
                </c:pt>
                <c:pt idx="89">
                  <c:v>0.452172222222222</c:v>
                </c:pt>
                <c:pt idx="90">
                  <c:v>0.422305555555556</c:v>
                </c:pt>
                <c:pt idx="91">
                  <c:v>0.377683333333333</c:v>
                </c:pt>
                <c:pt idx="92">
                  <c:v>0.335438888888889</c:v>
                </c:pt>
                <c:pt idx="93">
                  <c:v>0.302755555555556</c:v>
                </c:pt>
                <c:pt idx="94">
                  <c:v>0.278833333333333</c:v>
                </c:pt>
                <c:pt idx="95">
                  <c:v>0.259122222222222</c:v>
                </c:pt>
                <c:pt idx="96">
                  <c:v>0.261483333333333</c:v>
                </c:pt>
                <c:pt idx="97">
                  <c:v>0.282127777777778</c:v>
                </c:pt>
                <c:pt idx="98">
                  <c:v>0.321338888888889</c:v>
                </c:pt>
                <c:pt idx="99">
                  <c:v>0.356494444444444</c:v>
                </c:pt>
                <c:pt idx="100">
                  <c:v>0.386688888888889</c:v>
                </c:pt>
                <c:pt idx="101">
                  <c:v>0.394422222222222</c:v>
                </c:pt>
                <c:pt idx="102">
                  <c:v>0.40235</c:v>
                </c:pt>
                <c:pt idx="103">
                  <c:v>0.407861111111111</c:v>
                </c:pt>
                <c:pt idx="104">
                  <c:v>0.399916666666667</c:v>
                </c:pt>
                <c:pt idx="105">
                  <c:v>0.400711111111111</c:v>
                </c:pt>
                <c:pt idx="106">
                  <c:v>0.394061111111111</c:v>
                </c:pt>
                <c:pt idx="107">
                  <c:v>0.397483333333333</c:v>
                </c:pt>
                <c:pt idx="108">
                  <c:v>0.398372222222222</c:v>
                </c:pt>
                <c:pt idx="109">
                  <c:v>0.404977777777778</c:v>
                </c:pt>
                <c:pt idx="110">
                  <c:v>0.417094444444444</c:v>
                </c:pt>
                <c:pt idx="111">
                  <c:v>0.437294444444444</c:v>
                </c:pt>
                <c:pt idx="112">
                  <c:v>0.466577777777778</c:v>
                </c:pt>
                <c:pt idx="113">
                  <c:v>0.503583333333333</c:v>
                </c:pt>
                <c:pt idx="114">
                  <c:v>0.551627777777778</c:v>
                </c:pt>
                <c:pt idx="115">
                  <c:v>0.634183333333333</c:v>
                </c:pt>
                <c:pt idx="116">
                  <c:v>0.718316666666667</c:v>
                </c:pt>
                <c:pt idx="117">
                  <c:v>0.784572222222222</c:v>
                </c:pt>
                <c:pt idx="118">
                  <c:v>0.850683333333333</c:v>
                </c:pt>
                <c:pt idx="119">
                  <c:v>0.894972222222222</c:v>
                </c:pt>
                <c:pt idx="120">
                  <c:v>0.935283333333334</c:v>
                </c:pt>
                <c:pt idx="121">
                  <c:v>0.969544444444445</c:v>
                </c:pt>
                <c:pt idx="122">
                  <c:v>0.980455555555556</c:v>
                </c:pt>
                <c:pt idx="123">
                  <c:v>1.001733333333333</c:v>
                </c:pt>
                <c:pt idx="124">
                  <c:v>1.029127777777778</c:v>
                </c:pt>
                <c:pt idx="125">
                  <c:v>1.067833333333334</c:v>
                </c:pt>
                <c:pt idx="126">
                  <c:v>1.095583333333333</c:v>
                </c:pt>
                <c:pt idx="127">
                  <c:v>1.131061111111111</c:v>
                </c:pt>
                <c:pt idx="128">
                  <c:v>1.15875</c:v>
                </c:pt>
                <c:pt idx="129">
                  <c:v>1.195405555555556</c:v>
                </c:pt>
                <c:pt idx="130">
                  <c:v>1.236744444444445</c:v>
                </c:pt>
                <c:pt idx="131">
                  <c:v>1.284155555555555</c:v>
                </c:pt>
                <c:pt idx="132">
                  <c:v>1.327494444444444</c:v>
                </c:pt>
                <c:pt idx="133">
                  <c:v>1.353144444444444</c:v>
                </c:pt>
                <c:pt idx="134">
                  <c:v>1.375672222222222</c:v>
                </c:pt>
                <c:pt idx="135">
                  <c:v>1.413505555555556</c:v>
                </c:pt>
                <c:pt idx="136">
                  <c:v>1.467022222222222</c:v>
                </c:pt>
                <c:pt idx="137">
                  <c:v>1.519816666666667</c:v>
                </c:pt>
                <c:pt idx="138">
                  <c:v>1.587277777777778</c:v>
                </c:pt>
                <c:pt idx="139">
                  <c:v>1.646433333333333</c:v>
                </c:pt>
                <c:pt idx="140">
                  <c:v>1.721344444444444</c:v>
                </c:pt>
                <c:pt idx="141">
                  <c:v>1.80675</c:v>
                </c:pt>
                <c:pt idx="142">
                  <c:v>1.901138888888889</c:v>
                </c:pt>
                <c:pt idx="143">
                  <c:v>1.991383333333334</c:v>
                </c:pt>
                <c:pt idx="144">
                  <c:v>2.083061111111111</c:v>
                </c:pt>
                <c:pt idx="145">
                  <c:v>2.178427777777777</c:v>
                </c:pt>
                <c:pt idx="146">
                  <c:v>2.273316666666666</c:v>
                </c:pt>
                <c:pt idx="147">
                  <c:v>2.351177777777777</c:v>
                </c:pt>
                <c:pt idx="148">
                  <c:v>2.408305555555556</c:v>
                </c:pt>
                <c:pt idx="149">
                  <c:v>2.454333333333333</c:v>
                </c:pt>
                <c:pt idx="150">
                  <c:v>2.474027777777777</c:v>
                </c:pt>
                <c:pt idx="151">
                  <c:v>2.496538888888888</c:v>
                </c:pt>
                <c:pt idx="152">
                  <c:v>2.516972222222222</c:v>
                </c:pt>
                <c:pt idx="153">
                  <c:v>2.540733333333333</c:v>
                </c:pt>
                <c:pt idx="154">
                  <c:v>2.567088888888889</c:v>
                </c:pt>
                <c:pt idx="155">
                  <c:v>2.573805555555555</c:v>
                </c:pt>
                <c:pt idx="156">
                  <c:v>2.56605</c:v>
                </c:pt>
                <c:pt idx="157">
                  <c:v>2.551422222222222</c:v>
                </c:pt>
                <c:pt idx="158">
                  <c:v>2.560394444444444</c:v>
                </c:pt>
                <c:pt idx="159">
                  <c:v>2.572566666666667</c:v>
                </c:pt>
                <c:pt idx="160">
                  <c:v>2.595555555555555</c:v>
                </c:pt>
                <c:pt idx="161">
                  <c:v>2.619827777777778</c:v>
                </c:pt>
                <c:pt idx="162">
                  <c:v>2.629961111111111</c:v>
                </c:pt>
                <c:pt idx="163">
                  <c:v>2.649516666666666</c:v>
                </c:pt>
                <c:pt idx="164">
                  <c:v>2.686505555555556</c:v>
                </c:pt>
                <c:pt idx="165">
                  <c:v>2.722183333333334</c:v>
                </c:pt>
                <c:pt idx="166">
                  <c:v>2.747961111111111</c:v>
                </c:pt>
                <c:pt idx="167">
                  <c:v>2.748588888888888</c:v>
                </c:pt>
                <c:pt idx="168">
                  <c:v>2.740561111111111</c:v>
                </c:pt>
                <c:pt idx="169">
                  <c:v>2.719644444444444</c:v>
                </c:pt>
                <c:pt idx="170">
                  <c:v>2.695627777777777</c:v>
                </c:pt>
                <c:pt idx="171">
                  <c:v>2.678977777777777</c:v>
                </c:pt>
                <c:pt idx="172">
                  <c:v>2.668061111111111</c:v>
                </c:pt>
                <c:pt idx="173">
                  <c:v>2.653138888888888</c:v>
                </c:pt>
                <c:pt idx="174">
                  <c:v>2.640322222222222</c:v>
                </c:pt>
                <c:pt idx="175">
                  <c:v>2.637005555555556</c:v>
                </c:pt>
                <c:pt idx="176">
                  <c:v>2.632216666666667</c:v>
                </c:pt>
                <c:pt idx="177">
                  <c:v>2.648394444444445</c:v>
                </c:pt>
                <c:pt idx="178">
                  <c:v>2.657477777777777</c:v>
                </c:pt>
                <c:pt idx="179">
                  <c:v>2.669355555555554</c:v>
                </c:pt>
                <c:pt idx="180">
                  <c:v>2.688294444444444</c:v>
                </c:pt>
                <c:pt idx="181">
                  <c:v>2.704788888888888</c:v>
                </c:pt>
                <c:pt idx="182">
                  <c:v>2.731755555555555</c:v>
                </c:pt>
                <c:pt idx="183">
                  <c:v>2.758472222222222</c:v>
                </c:pt>
                <c:pt idx="184">
                  <c:v>2.774983333333334</c:v>
                </c:pt>
                <c:pt idx="185">
                  <c:v>2.780727777777777</c:v>
                </c:pt>
                <c:pt idx="186">
                  <c:v>2.758088888888889</c:v>
                </c:pt>
                <c:pt idx="187">
                  <c:v>2.744099999999999</c:v>
                </c:pt>
                <c:pt idx="188">
                  <c:v>2.721088888888889</c:v>
                </c:pt>
                <c:pt idx="189">
                  <c:v>2.68916111111111</c:v>
                </c:pt>
                <c:pt idx="190">
                  <c:v>2.673827777777776</c:v>
                </c:pt>
                <c:pt idx="191">
                  <c:v>2.672416666666667</c:v>
                </c:pt>
                <c:pt idx="192">
                  <c:v>2.663455555555555</c:v>
                </c:pt>
                <c:pt idx="193">
                  <c:v>2.645455555555556</c:v>
                </c:pt>
                <c:pt idx="194">
                  <c:v>2.615555555555554</c:v>
                </c:pt>
                <c:pt idx="195">
                  <c:v>2.578227777777778</c:v>
                </c:pt>
                <c:pt idx="196">
                  <c:v>2.529972222222222</c:v>
                </c:pt>
                <c:pt idx="197">
                  <c:v>2.494177777777777</c:v>
                </c:pt>
                <c:pt idx="198">
                  <c:v>2.468305555555556</c:v>
                </c:pt>
                <c:pt idx="199">
                  <c:v>2.444555555555556</c:v>
                </c:pt>
                <c:pt idx="200">
                  <c:v>2.428316666666667</c:v>
                </c:pt>
                <c:pt idx="201">
                  <c:v>2.426305555555555</c:v>
                </c:pt>
                <c:pt idx="202">
                  <c:v>2.430822222222223</c:v>
                </c:pt>
                <c:pt idx="203">
                  <c:v>2.420283333333334</c:v>
                </c:pt>
                <c:pt idx="204">
                  <c:v>2.403144444444445</c:v>
                </c:pt>
                <c:pt idx="205">
                  <c:v>2.368394444444445</c:v>
                </c:pt>
                <c:pt idx="206">
                  <c:v>2.31246111111111</c:v>
                </c:pt>
                <c:pt idx="207">
                  <c:v>2.264794444444444</c:v>
                </c:pt>
                <c:pt idx="208">
                  <c:v>2.216694444444444</c:v>
                </c:pt>
                <c:pt idx="209">
                  <c:v>2.188405555555555</c:v>
                </c:pt>
                <c:pt idx="210">
                  <c:v>2.172622222222222</c:v>
                </c:pt>
                <c:pt idx="211">
                  <c:v>2.174455555555555</c:v>
                </c:pt>
                <c:pt idx="212">
                  <c:v>2.188872222222222</c:v>
                </c:pt>
                <c:pt idx="213">
                  <c:v>2.208711111111111</c:v>
                </c:pt>
                <c:pt idx="214">
                  <c:v>2.215288888888889</c:v>
                </c:pt>
                <c:pt idx="215">
                  <c:v>2.224744444444445</c:v>
                </c:pt>
                <c:pt idx="216">
                  <c:v>2.219222222222222</c:v>
                </c:pt>
                <c:pt idx="217">
                  <c:v>2.221722222222222</c:v>
                </c:pt>
                <c:pt idx="218">
                  <c:v>2.219344444444444</c:v>
                </c:pt>
                <c:pt idx="219">
                  <c:v>2.236022222222222</c:v>
                </c:pt>
                <c:pt idx="220">
                  <c:v>2.257566666666667</c:v>
                </c:pt>
                <c:pt idx="221">
                  <c:v>2.256433333333333</c:v>
                </c:pt>
                <c:pt idx="222">
                  <c:v>2.240794444444444</c:v>
                </c:pt>
                <c:pt idx="223">
                  <c:v>2.203205555555555</c:v>
                </c:pt>
                <c:pt idx="224">
                  <c:v>2.150555555555556</c:v>
                </c:pt>
                <c:pt idx="225">
                  <c:v>2.112466666666667</c:v>
                </c:pt>
                <c:pt idx="226">
                  <c:v>2.088433333333333</c:v>
                </c:pt>
                <c:pt idx="227">
                  <c:v>2.067961111111111</c:v>
                </c:pt>
                <c:pt idx="228">
                  <c:v>2.046149999999999</c:v>
                </c:pt>
                <c:pt idx="229">
                  <c:v>2.020916666666666</c:v>
                </c:pt>
                <c:pt idx="230">
                  <c:v>1.999277777777778</c:v>
                </c:pt>
                <c:pt idx="231">
                  <c:v>1.967127777777778</c:v>
                </c:pt>
                <c:pt idx="232">
                  <c:v>1.947588888888889</c:v>
                </c:pt>
                <c:pt idx="233">
                  <c:v>1.925827777777777</c:v>
                </c:pt>
                <c:pt idx="234">
                  <c:v>1.903911111111111</c:v>
                </c:pt>
                <c:pt idx="235">
                  <c:v>1.896961111111111</c:v>
                </c:pt>
                <c:pt idx="236">
                  <c:v>1.890811111111111</c:v>
                </c:pt>
                <c:pt idx="237">
                  <c:v>1.88225</c:v>
                </c:pt>
                <c:pt idx="238">
                  <c:v>1.879277777777778</c:v>
                </c:pt>
                <c:pt idx="239">
                  <c:v>1.891255555555555</c:v>
                </c:pt>
                <c:pt idx="240">
                  <c:v>1.910072222222222</c:v>
                </c:pt>
                <c:pt idx="241">
                  <c:v>1.941238888888889</c:v>
                </c:pt>
                <c:pt idx="242">
                  <c:v>1.971433333333333</c:v>
                </c:pt>
                <c:pt idx="243">
                  <c:v>2.009838888888889</c:v>
                </c:pt>
                <c:pt idx="244">
                  <c:v>2.027555555555555</c:v>
                </c:pt>
                <c:pt idx="245">
                  <c:v>2.030044444444444</c:v>
                </c:pt>
                <c:pt idx="246">
                  <c:v>2.015061111111111</c:v>
                </c:pt>
                <c:pt idx="247">
                  <c:v>2.013938888888889</c:v>
                </c:pt>
                <c:pt idx="248">
                  <c:v>2.013961111111111</c:v>
                </c:pt>
                <c:pt idx="249">
                  <c:v>2.018583333333333</c:v>
                </c:pt>
                <c:pt idx="250">
                  <c:v>2.027211111111111</c:v>
                </c:pt>
                <c:pt idx="251">
                  <c:v>2.032794444444444</c:v>
                </c:pt>
                <c:pt idx="252">
                  <c:v>2.057638888888889</c:v>
                </c:pt>
                <c:pt idx="253">
                  <c:v>2.088127777777777</c:v>
                </c:pt>
                <c:pt idx="254">
                  <c:v>2.134211111111111</c:v>
                </c:pt>
                <c:pt idx="255">
                  <c:v>2.199966666666667</c:v>
                </c:pt>
                <c:pt idx="256">
                  <c:v>2.26013888888889</c:v>
                </c:pt>
                <c:pt idx="257">
                  <c:v>2.3411</c:v>
                </c:pt>
                <c:pt idx="258">
                  <c:v>2.43125</c:v>
                </c:pt>
                <c:pt idx="259">
                  <c:v>2.508233333333333</c:v>
                </c:pt>
                <c:pt idx="260">
                  <c:v>2.578438888888889</c:v>
                </c:pt>
                <c:pt idx="261">
                  <c:v>2.642466666666667</c:v>
                </c:pt>
                <c:pt idx="262">
                  <c:v>2.709138888888889</c:v>
                </c:pt>
                <c:pt idx="263">
                  <c:v>2.783288888888889</c:v>
                </c:pt>
                <c:pt idx="264">
                  <c:v>2.861727777777777</c:v>
                </c:pt>
                <c:pt idx="265">
                  <c:v>2.937694444444444</c:v>
                </c:pt>
                <c:pt idx="266">
                  <c:v>3.002444444444444</c:v>
                </c:pt>
                <c:pt idx="267">
                  <c:v>3.046861111111111</c:v>
                </c:pt>
                <c:pt idx="268">
                  <c:v>3.094516666666667</c:v>
                </c:pt>
                <c:pt idx="269">
                  <c:v>3.140644444444444</c:v>
                </c:pt>
                <c:pt idx="270">
                  <c:v>3.208288888888889</c:v>
                </c:pt>
                <c:pt idx="271">
                  <c:v>3.292738888888889</c:v>
                </c:pt>
                <c:pt idx="272">
                  <c:v>3.389888888888889</c:v>
                </c:pt>
                <c:pt idx="273">
                  <c:v>3.492888888888889</c:v>
                </c:pt>
                <c:pt idx="274">
                  <c:v>3.610794444444444</c:v>
                </c:pt>
                <c:pt idx="275">
                  <c:v>3.707588888888889</c:v>
                </c:pt>
                <c:pt idx="276">
                  <c:v>3.795244444444445</c:v>
                </c:pt>
                <c:pt idx="277">
                  <c:v>3.873733333333333</c:v>
                </c:pt>
                <c:pt idx="278">
                  <c:v>3.948855555555555</c:v>
                </c:pt>
                <c:pt idx="279">
                  <c:v>4.010155555555555</c:v>
                </c:pt>
                <c:pt idx="280">
                  <c:v>4.076616666666666</c:v>
                </c:pt>
                <c:pt idx="281">
                  <c:v>4.125277777777778</c:v>
                </c:pt>
                <c:pt idx="282">
                  <c:v>4.188911111111111</c:v>
                </c:pt>
                <c:pt idx="283">
                  <c:v>4.274</c:v>
                </c:pt>
                <c:pt idx="284">
                  <c:v>4.360694444444444</c:v>
                </c:pt>
                <c:pt idx="285">
                  <c:v>4.449172222222222</c:v>
                </c:pt>
                <c:pt idx="286">
                  <c:v>4.51915</c:v>
                </c:pt>
                <c:pt idx="287">
                  <c:v>4.560494444444445</c:v>
                </c:pt>
                <c:pt idx="288">
                  <c:v>4.57931111111111</c:v>
                </c:pt>
                <c:pt idx="289">
                  <c:v>4.599433333333333</c:v>
                </c:pt>
                <c:pt idx="290">
                  <c:v>4.609333333333333</c:v>
                </c:pt>
                <c:pt idx="291">
                  <c:v>4.618633333333333</c:v>
                </c:pt>
                <c:pt idx="292">
                  <c:v>4.638894444444443</c:v>
                </c:pt>
                <c:pt idx="293">
                  <c:v>4.6589</c:v>
                </c:pt>
                <c:pt idx="294">
                  <c:v>4.68193888888889</c:v>
                </c:pt>
                <c:pt idx="295">
                  <c:v>4.694955555555555</c:v>
                </c:pt>
                <c:pt idx="296">
                  <c:v>4.693433333333333</c:v>
                </c:pt>
                <c:pt idx="297">
                  <c:v>4.692827777777778</c:v>
                </c:pt>
                <c:pt idx="298">
                  <c:v>4.677527777777778</c:v>
                </c:pt>
                <c:pt idx="299">
                  <c:v>4.657344444444445</c:v>
                </c:pt>
                <c:pt idx="300">
                  <c:v>4.623111111111111</c:v>
                </c:pt>
                <c:pt idx="301">
                  <c:v>4.583138888888888</c:v>
                </c:pt>
                <c:pt idx="302">
                  <c:v>4.53222222222222</c:v>
                </c:pt>
                <c:pt idx="303">
                  <c:v>4.481527777777778</c:v>
                </c:pt>
                <c:pt idx="304">
                  <c:v>4.43307222222222</c:v>
                </c:pt>
                <c:pt idx="305">
                  <c:v>4.389205555555556</c:v>
                </c:pt>
                <c:pt idx="306">
                  <c:v>4.33032222222222</c:v>
                </c:pt>
                <c:pt idx="307">
                  <c:v>4.261666666666666</c:v>
                </c:pt>
                <c:pt idx="308">
                  <c:v>4.172633333333333</c:v>
                </c:pt>
                <c:pt idx="309">
                  <c:v>4.07267222222222</c:v>
                </c:pt>
                <c:pt idx="310">
                  <c:v>3.963088888888888</c:v>
                </c:pt>
                <c:pt idx="311">
                  <c:v>3.858155555555555</c:v>
                </c:pt>
                <c:pt idx="312">
                  <c:v>3.760977777777777</c:v>
                </c:pt>
                <c:pt idx="313">
                  <c:v>3.664733333333334</c:v>
                </c:pt>
                <c:pt idx="314">
                  <c:v>3.587027777777778</c:v>
                </c:pt>
                <c:pt idx="315">
                  <c:v>3.502133333333333</c:v>
                </c:pt>
                <c:pt idx="316">
                  <c:v>3.438394444444444</c:v>
                </c:pt>
                <c:pt idx="317">
                  <c:v>3.379044444444444</c:v>
                </c:pt>
                <c:pt idx="318">
                  <c:v>3.318788888888889</c:v>
                </c:pt>
                <c:pt idx="319">
                  <c:v>3.274111111111111</c:v>
                </c:pt>
                <c:pt idx="320">
                  <c:v>3.245744444444445</c:v>
                </c:pt>
                <c:pt idx="321">
                  <c:v>3.207988888888889</c:v>
                </c:pt>
                <c:pt idx="322">
                  <c:v>3.153544444444445</c:v>
                </c:pt>
                <c:pt idx="323">
                  <c:v>3.089916666666667</c:v>
                </c:pt>
                <c:pt idx="324">
                  <c:v>2.997772222222222</c:v>
                </c:pt>
                <c:pt idx="325">
                  <c:v>2.902255555555556</c:v>
                </c:pt>
                <c:pt idx="326">
                  <c:v>2.806216666666667</c:v>
                </c:pt>
                <c:pt idx="327">
                  <c:v>2.716594444444444</c:v>
                </c:pt>
                <c:pt idx="328">
                  <c:v>2.6225</c:v>
                </c:pt>
                <c:pt idx="329">
                  <c:v>2.550894444444444</c:v>
                </c:pt>
                <c:pt idx="330">
                  <c:v>2.482016666666667</c:v>
                </c:pt>
                <c:pt idx="331">
                  <c:v>2.437194444444445</c:v>
                </c:pt>
                <c:pt idx="332">
                  <c:v>2.4</c:v>
                </c:pt>
                <c:pt idx="333">
                  <c:v>2.364050000000001</c:v>
                </c:pt>
                <c:pt idx="334">
                  <c:v>2.331472222222222</c:v>
                </c:pt>
                <c:pt idx="335">
                  <c:v>2.296055555555556</c:v>
                </c:pt>
                <c:pt idx="336">
                  <c:v>2.27126111111111</c:v>
                </c:pt>
                <c:pt idx="337">
                  <c:v>2.253500000000001</c:v>
                </c:pt>
                <c:pt idx="338">
                  <c:v>2.249177777777778</c:v>
                </c:pt>
                <c:pt idx="339">
                  <c:v>2.235005555555555</c:v>
                </c:pt>
                <c:pt idx="340">
                  <c:v>2.221355555555556</c:v>
                </c:pt>
                <c:pt idx="341">
                  <c:v>2.223394444444445</c:v>
                </c:pt>
                <c:pt idx="342">
                  <c:v>2.21</c:v>
                </c:pt>
                <c:pt idx="343">
                  <c:v>2.1878</c:v>
                </c:pt>
                <c:pt idx="344">
                  <c:v>2.164322222222222</c:v>
                </c:pt>
                <c:pt idx="345">
                  <c:v>2.132344444444444</c:v>
                </c:pt>
                <c:pt idx="346">
                  <c:v>2.093138888888889</c:v>
                </c:pt>
                <c:pt idx="347">
                  <c:v>2.051194444444445</c:v>
                </c:pt>
                <c:pt idx="348">
                  <c:v>2.003072222222222</c:v>
                </c:pt>
                <c:pt idx="349">
                  <c:v>1.942983333333334</c:v>
                </c:pt>
                <c:pt idx="350">
                  <c:v>1.879055555555555</c:v>
                </c:pt>
                <c:pt idx="351">
                  <c:v>1.804616666666667</c:v>
                </c:pt>
                <c:pt idx="352">
                  <c:v>1.741122222222222</c:v>
                </c:pt>
                <c:pt idx="353">
                  <c:v>1.688416666666667</c:v>
                </c:pt>
                <c:pt idx="354">
                  <c:v>1.67215</c:v>
                </c:pt>
                <c:pt idx="355">
                  <c:v>1.659922222222222</c:v>
                </c:pt>
                <c:pt idx="356">
                  <c:v>1.652938888888889</c:v>
                </c:pt>
                <c:pt idx="357">
                  <c:v>1.629977777777777</c:v>
                </c:pt>
                <c:pt idx="358">
                  <c:v>1.6096</c:v>
                </c:pt>
                <c:pt idx="359">
                  <c:v>1.58905</c:v>
                </c:pt>
                <c:pt idx="360">
                  <c:v>1.576305555555555</c:v>
                </c:pt>
                <c:pt idx="361">
                  <c:v>1.55355</c:v>
                </c:pt>
                <c:pt idx="362">
                  <c:v>1.549422222222222</c:v>
                </c:pt>
                <c:pt idx="363">
                  <c:v>1.546905555555556</c:v>
                </c:pt>
                <c:pt idx="364">
                  <c:v>1.541488888888889</c:v>
                </c:pt>
                <c:pt idx="365">
                  <c:v>1.541672222222222</c:v>
                </c:pt>
                <c:pt idx="366">
                  <c:v>1.533472222222222</c:v>
                </c:pt>
                <c:pt idx="367">
                  <c:v>1.540166666666666</c:v>
                </c:pt>
                <c:pt idx="368">
                  <c:v>1.540477777777778</c:v>
                </c:pt>
                <c:pt idx="369">
                  <c:v>1.555883333333333</c:v>
                </c:pt>
                <c:pt idx="370">
                  <c:v>1.575322222222222</c:v>
                </c:pt>
                <c:pt idx="371">
                  <c:v>1.602027777777778</c:v>
                </c:pt>
                <c:pt idx="372">
                  <c:v>1.620733333333333</c:v>
                </c:pt>
                <c:pt idx="373">
                  <c:v>1.6395</c:v>
                </c:pt>
                <c:pt idx="374">
                  <c:v>1.638027777777778</c:v>
                </c:pt>
                <c:pt idx="375">
                  <c:v>1.630855555555556</c:v>
                </c:pt>
                <c:pt idx="376">
                  <c:v>1.634572222222222</c:v>
                </c:pt>
                <c:pt idx="377">
                  <c:v>1.638961111111111</c:v>
                </c:pt>
                <c:pt idx="378">
                  <c:v>1.641427777777778</c:v>
                </c:pt>
                <c:pt idx="379">
                  <c:v>1.629266666666667</c:v>
                </c:pt>
                <c:pt idx="380">
                  <c:v>1.619538888888889</c:v>
                </c:pt>
                <c:pt idx="381">
                  <c:v>1.616888888888889</c:v>
                </c:pt>
                <c:pt idx="382">
                  <c:v>1.626461111111111</c:v>
                </c:pt>
                <c:pt idx="383">
                  <c:v>1.644377777777778</c:v>
                </c:pt>
                <c:pt idx="384">
                  <c:v>1.656933333333333</c:v>
                </c:pt>
                <c:pt idx="385">
                  <c:v>1.6671</c:v>
                </c:pt>
                <c:pt idx="386">
                  <c:v>1.661455555555555</c:v>
                </c:pt>
                <c:pt idx="387">
                  <c:v>1.638816666666666</c:v>
                </c:pt>
                <c:pt idx="388">
                  <c:v>1.617016666666666</c:v>
                </c:pt>
                <c:pt idx="389">
                  <c:v>1.588205555555555</c:v>
                </c:pt>
                <c:pt idx="390">
                  <c:v>1.558205555555555</c:v>
                </c:pt>
                <c:pt idx="391">
                  <c:v>1.532427777777778</c:v>
                </c:pt>
                <c:pt idx="392">
                  <c:v>1.515066666666667</c:v>
                </c:pt>
                <c:pt idx="393">
                  <c:v>1.485927777777778</c:v>
                </c:pt>
                <c:pt idx="394">
                  <c:v>1.455088888888889</c:v>
                </c:pt>
                <c:pt idx="395">
                  <c:v>1.421427777777778</c:v>
                </c:pt>
                <c:pt idx="396">
                  <c:v>1.370738888888889</c:v>
                </c:pt>
                <c:pt idx="397">
                  <c:v>1.316711111111111</c:v>
                </c:pt>
                <c:pt idx="398">
                  <c:v>1.296266666666667</c:v>
                </c:pt>
                <c:pt idx="399">
                  <c:v>1.292711111111111</c:v>
                </c:pt>
                <c:pt idx="400">
                  <c:v>1.308394444444445</c:v>
                </c:pt>
                <c:pt idx="401">
                  <c:v>1.331572222222222</c:v>
                </c:pt>
                <c:pt idx="402">
                  <c:v>1.354888888888889</c:v>
                </c:pt>
                <c:pt idx="403">
                  <c:v>1.382872222222222</c:v>
                </c:pt>
                <c:pt idx="404">
                  <c:v>1.419183333333333</c:v>
                </c:pt>
                <c:pt idx="405">
                  <c:v>1.455661111111111</c:v>
                </c:pt>
                <c:pt idx="406">
                  <c:v>1.500083333333333</c:v>
                </c:pt>
                <c:pt idx="407">
                  <c:v>1.552072222222222</c:v>
                </c:pt>
                <c:pt idx="408">
                  <c:v>1.607994444444444</c:v>
                </c:pt>
                <c:pt idx="409">
                  <c:v>1.667694444444444</c:v>
                </c:pt>
                <c:pt idx="410">
                  <c:v>1.7083</c:v>
                </c:pt>
                <c:pt idx="411">
                  <c:v>1.752277777777778</c:v>
                </c:pt>
                <c:pt idx="412">
                  <c:v>1.781216666666667</c:v>
                </c:pt>
                <c:pt idx="413">
                  <c:v>1.807716666666667</c:v>
                </c:pt>
                <c:pt idx="414">
                  <c:v>1.840177777777778</c:v>
                </c:pt>
                <c:pt idx="415">
                  <c:v>1.85318888888889</c:v>
                </c:pt>
                <c:pt idx="416">
                  <c:v>1.852844444444444</c:v>
                </c:pt>
                <c:pt idx="417">
                  <c:v>1.843144444444444</c:v>
                </c:pt>
                <c:pt idx="418">
                  <c:v>1.827261111111111</c:v>
                </c:pt>
                <c:pt idx="419">
                  <c:v>1.811022222222222</c:v>
                </c:pt>
                <c:pt idx="420">
                  <c:v>1.782066666666667</c:v>
                </c:pt>
                <c:pt idx="421">
                  <c:v>1.7564</c:v>
                </c:pt>
                <c:pt idx="422">
                  <c:v>1.735972222222222</c:v>
                </c:pt>
                <c:pt idx="423">
                  <c:v>1.717322222222222</c:v>
                </c:pt>
                <c:pt idx="424">
                  <c:v>1.671233333333333</c:v>
                </c:pt>
                <c:pt idx="425">
                  <c:v>1.607116666666666</c:v>
                </c:pt>
                <c:pt idx="426">
                  <c:v>1.522038888888889</c:v>
                </c:pt>
                <c:pt idx="427">
                  <c:v>1.421616666666667</c:v>
                </c:pt>
                <c:pt idx="428">
                  <c:v>1.334116666666667</c:v>
                </c:pt>
                <c:pt idx="429">
                  <c:v>1.245811111111111</c:v>
                </c:pt>
                <c:pt idx="430">
                  <c:v>1.172305555555555</c:v>
                </c:pt>
                <c:pt idx="431">
                  <c:v>1.102872222222222</c:v>
                </c:pt>
                <c:pt idx="432">
                  <c:v>1.047072222222222</c:v>
                </c:pt>
                <c:pt idx="433">
                  <c:v>0.996255555555556</c:v>
                </c:pt>
                <c:pt idx="434">
                  <c:v>0.944261111111111</c:v>
                </c:pt>
                <c:pt idx="435">
                  <c:v>0.900911111111111</c:v>
                </c:pt>
                <c:pt idx="436">
                  <c:v>0.868711111111111</c:v>
                </c:pt>
                <c:pt idx="437">
                  <c:v>0.845516666666667</c:v>
                </c:pt>
                <c:pt idx="438">
                  <c:v>0.838538888888889</c:v>
                </c:pt>
                <c:pt idx="439">
                  <c:v>0.845388888888889</c:v>
                </c:pt>
                <c:pt idx="440">
                  <c:v>0.866583333333333</c:v>
                </c:pt>
                <c:pt idx="441">
                  <c:v>0.9103</c:v>
                </c:pt>
                <c:pt idx="442">
                  <c:v>0.973327777777778</c:v>
                </c:pt>
                <c:pt idx="443">
                  <c:v>1.0286</c:v>
                </c:pt>
                <c:pt idx="444">
                  <c:v>1.075444444444444</c:v>
                </c:pt>
                <c:pt idx="445">
                  <c:v>1.119511111111111</c:v>
                </c:pt>
                <c:pt idx="446">
                  <c:v>1.152788888888889</c:v>
                </c:pt>
                <c:pt idx="447">
                  <c:v>1.1858</c:v>
                </c:pt>
                <c:pt idx="448">
                  <c:v>1.239027777777778</c:v>
                </c:pt>
                <c:pt idx="449">
                  <c:v>1.29635</c:v>
                </c:pt>
                <c:pt idx="450">
                  <c:v>1.338822222222222</c:v>
                </c:pt>
                <c:pt idx="451">
                  <c:v>1.373716666666666</c:v>
                </c:pt>
                <c:pt idx="452">
                  <c:v>1.398605555555555</c:v>
                </c:pt>
                <c:pt idx="453">
                  <c:v>1.426527777777778</c:v>
                </c:pt>
                <c:pt idx="454">
                  <c:v>1.459377777777778</c:v>
                </c:pt>
                <c:pt idx="455">
                  <c:v>1.492494444444445</c:v>
                </c:pt>
                <c:pt idx="456">
                  <c:v>1.522138888888889</c:v>
                </c:pt>
                <c:pt idx="457">
                  <c:v>1.541344444444444</c:v>
                </c:pt>
                <c:pt idx="458">
                  <c:v>1.574255555555555</c:v>
                </c:pt>
                <c:pt idx="459">
                  <c:v>1.620055555555555</c:v>
                </c:pt>
                <c:pt idx="460">
                  <c:v>1.67655</c:v>
                </c:pt>
                <c:pt idx="461">
                  <c:v>1.727688888888889</c:v>
                </c:pt>
                <c:pt idx="462">
                  <c:v>1.772783333333333</c:v>
                </c:pt>
                <c:pt idx="463">
                  <c:v>1.817666666666666</c:v>
                </c:pt>
                <c:pt idx="464">
                  <c:v>1.871933333333333</c:v>
                </c:pt>
                <c:pt idx="465">
                  <c:v>1.909855555555556</c:v>
                </c:pt>
                <c:pt idx="466">
                  <c:v>1.94835</c:v>
                </c:pt>
                <c:pt idx="467">
                  <c:v>1.964455555555555</c:v>
                </c:pt>
                <c:pt idx="468">
                  <c:v>1.967333333333333</c:v>
                </c:pt>
                <c:pt idx="469">
                  <c:v>1.952461111111111</c:v>
                </c:pt>
                <c:pt idx="470">
                  <c:v>1.920061111111111</c:v>
                </c:pt>
                <c:pt idx="471">
                  <c:v>1.901261111111111</c:v>
                </c:pt>
                <c:pt idx="472">
                  <c:v>1.896016666666666</c:v>
                </c:pt>
                <c:pt idx="473">
                  <c:v>1.896427777777778</c:v>
                </c:pt>
                <c:pt idx="474">
                  <c:v>1.920122222222222</c:v>
                </c:pt>
                <c:pt idx="475">
                  <c:v>1.930216666666667</c:v>
                </c:pt>
                <c:pt idx="476">
                  <c:v>1.9651</c:v>
                </c:pt>
                <c:pt idx="477">
                  <c:v>2.010005555555555</c:v>
                </c:pt>
                <c:pt idx="478">
                  <c:v>2.080677777777777</c:v>
                </c:pt>
                <c:pt idx="479">
                  <c:v>2.165088888888889</c:v>
                </c:pt>
                <c:pt idx="480">
                  <c:v>2.249172222222222</c:v>
                </c:pt>
                <c:pt idx="481">
                  <c:v>2.331311111111111</c:v>
                </c:pt>
                <c:pt idx="482">
                  <c:v>2.383055555555556</c:v>
                </c:pt>
                <c:pt idx="483">
                  <c:v>2.439544444444445</c:v>
                </c:pt>
                <c:pt idx="484">
                  <c:v>2.464338888888889</c:v>
                </c:pt>
                <c:pt idx="485">
                  <c:v>2.467438888888888</c:v>
                </c:pt>
                <c:pt idx="486">
                  <c:v>2.446761111111111</c:v>
                </c:pt>
                <c:pt idx="487">
                  <c:v>2.4257</c:v>
                </c:pt>
                <c:pt idx="488">
                  <c:v>2.416844444444445</c:v>
                </c:pt>
                <c:pt idx="489">
                  <c:v>2.421777777777777</c:v>
                </c:pt>
                <c:pt idx="490">
                  <c:v>2.421616666666667</c:v>
                </c:pt>
                <c:pt idx="491">
                  <c:v>2.413794444444445</c:v>
                </c:pt>
                <c:pt idx="492">
                  <c:v>2.399144444444444</c:v>
                </c:pt>
                <c:pt idx="493">
                  <c:v>2.383783333333334</c:v>
                </c:pt>
                <c:pt idx="494">
                  <c:v>2.369016666666666</c:v>
                </c:pt>
                <c:pt idx="495">
                  <c:v>2.3703</c:v>
                </c:pt>
                <c:pt idx="496">
                  <c:v>2.369261111111112</c:v>
                </c:pt>
                <c:pt idx="497">
                  <c:v>2.352227777777778</c:v>
                </c:pt>
                <c:pt idx="498">
                  <c:v>2.336044444444445</c:v>
                </c:pt>
                <c:pt idx="499">
                  <c:v>2.329505555555555</c:v>
                </c:pt>
                <c:pt idx="500">
                  <c:v>2.313388888888889</c:v>
                </c:pt>
                <c:pt idx="501">
                  <c:v>2.285216666666666</c:v>
                </c:pt>
                <c:pt idx="502">
                  <c:v>2.260883333333333</c:v>
                </c:pt>
                <c:pt idx="503">
                  <c:v>2.246377777777778</c:v>
                </c:pt>
                <c:pt idx="504">
                  <c:v>2.245066666666666</c:v>
                </c:pt>
                <c:pt idx="505">
                  <c:v>2.260122222222222</c:v>
                </c:pt>
                <c:pt idx="506">
                  <c:v>2.265611111111111</c:v>
                </c:pt>
                <c:pt idx="507">
                  <c:v>2.257716666666666</c:v>
                </c:pt>
                <c:pt idx="508">
                  <c:v>2.230422222222222</c:v>
                </c:pt>
                <c:pt idx="509">
                  <c:v>2.196988888888889</c:v>
                </c:pt>
                <c:pt idx="510">
                  <c:v>2.151433333333334</c:v>
                </c:pt>
                <c:pt idx="511">
                  <c:v>2.095688888888889</c:v>
                </c:pt>
                <c:pt idx="512">
                  <c:v>2.035694444444444</c:v>
                </c:pt>
                <c:pt idx="513">
                  <c:v>1.968922222222222</c:v>
                </c:pt>
                <c:pt idx="514">
                  <c:v>1.906822222222222</c:v>
                </c:pt>
                <c:pt idx="515">
                  <c:v>1.85645</c:v>
                </c:pt>
                <c:pt idx="516">
                  <c:v>1.832055555555555</c:v>
                </c:pt>
                <c:pt idx="517">
                  <c:v>1.829111111111111</c:v>
                </c:pt>
                <c:pt idx="518">
                  <c:v>1.844316666666667</c:v>
                </c:pt>
                <c:pt idx="519">
                  <c:v>1.861266666666666</c:v>
                </c:pt>
                <c:pt idx="520">
                  <c:v>1.869116666666667</c:v>
                </c:pt>
                <c:pt idx="521">
                  <c:v>1.861216666666666</c:v>
                </c:pt>
                <c:pt idx="522">
                  <c:v>1.854466666666667</c:v>
                </c:pt>
                <c:pt idx="523">
                  <c:v>1.870166666666667</c:v>
                </c:pt>
                <c:pt idx="524">
                  <c:v>1.882116666666667</c:v>
                </c:pt>
                <c:pt idx="525">
                  <c:v>1.909533333333333</c:v>
                </c:pt>
                <c:pt idx="526">
                  <c:v>1.959655555555556</c:v>
                </c:pt>
                <c:pt idx="527">
                  <c:v>2.029666666666667</c:v>
                </c:pt>
                <c:pt idx="528">
                  <c:v>2.097766666666667</c:v>
                </c:pt>
                <c:pt idx="529">
                  <c:v>2.158172222222222</c:v>
                </c:pt>
                <c:pt idx="530">
                  <c:v>2.208633333333333</c:v>
                </c:pt>
                <c:pt idx="531">
                  <c:v>2.252166666666667</c:v>
                </c:pt>
                <c:pt idx="532">
                  <c:v>2.286538888888888</c:v>
                </c:pt>
                <c:pt idx="533">
                  <c:v>2.303788888888889</c:v>
                </c:pt>
                <c:pt idx="534">
                  <c:v>2.321361111111111</c:v>
                </c:pt>
                <c:pt idx="535">
                  <c:v>2.333894444444444</c:v>
                </c:pt>
                <c:pt idx="536">
                  <c:v>2.349944444444445</c:v>
                </c:pt>
                <c:pt idx="537">
                  <c:v>2.377472222222222</c:v>
                </c:pt>
                <c:pt idx="538">
                  <c:v>2.416844444444445</c:v>
                </c:pt>
                <c:pt idx="539">
                  <c:v>2.467433333333333</c:v>
                </c:pt>
                <c:pt idx="540">
                  <c:v>2.537322222222222</c:v>
                </c:pt>
                <c:pt idx="541">
                  <c:v>2.602288888888889</c:v>
                </c:pt>
                <c:pt idx="542">
                  <c:v>2.686522222222222</c:v>
                </c:pt>
                <c:pt idx="543">
                  <c:v>2.774372222222222</c:v>
                </c:pt>
                <c:pt idx="544">
                  <c:v>2.867544444444444</c:v>
                </c:pt>
                <c:pt idx="545">
                  <c:v>2.953450000000001</c:v>
                </c:pt>
                <c:pt idx="546">
                  <c:v>3.04155</c:v>
                </c:pt>
                <c:pt idx="547">
                  <c:v>3.111322222222222</c:v>
                </c:pt>
                <c:pt idx="548">
                  <c:v>3.187533333333333</c:v>
                </c:pt>
                <c:pt idx="549">
                  <c:v>3.274427777777777</c:v>
                </c:pt>
                <c:pt idx="550">
                  <c:v>3.363794444444446</c:v>
                </c:pt>
                <c:pt idx="551">
                  <c:v>3.444916666666667</c:v>
                </c:pt>
                <c:pt idx="552">
                  <c:v>3.500833333333334</c:v>
                </c:pt>
                <c:pt idx="553">
                  <c:v>3.532766666666667</c:v>
                </c:pt>
                <c:pt idx="554">
                  <c:v>3.547144444444444</c:v>
                </c:pt>
                <c:pt idx="555">
                  <c:v>3.535272222222222</c:v>
                </c:pt>
                <c:pt idx="556">
                  <c:v>3.501388888888889</c:v>
                </c:pt>
                <c:pt idx="557">
                  <c:v>3.44495</c:v>
                </c:pt>
                <c:pt idx="558">
                  <c:v>3.385744444444445</c:v>
                </c:pt>
                <c:pt idx="559">
                  <c:v>3.308172222222222</c:v>
                </c:pt>
                <c:pt idx="560">
                  <c:v>3.242399999999999</c:v>
                </c:pt>
                <c:pt idx="561">
                  <c:v>3.167622222222222</c:v>
                </c:pt>
                <c:pt idx="562">
                  <c:v>3.122694444444444</c:v>
                </c:pt>
                <c:pt idx="563">
                  <c:v>3.099655555555556</c:v>
                </c:pt>
                <c:pt idx="564">
                  <c:v>3.10105</c:v>
                </c:pt>
                <c:pt idx="565">
                  <c:v>3.124033333333334</c:v>
                </c:pt>
                <c:pt idx="566">
                  <c:v>3.146183333333333</c:v>
                </c:pt>
                <c:pt idx="567">
                  <c:v>3.17245</c:v>
                </c:pt>
                <c:pt idx="568">
                  <c:v>3.199988888888889</c:v>
                </c:pt>
                <c:pt idx="569">
                  <c:v>3.229566666666667</c:v>
                </c:pt>
                <c:pt idx="570">
                  <c:v>3.252311111111111</c:v>
                </c:pt>
                <c:pt idx="571">
                  <c:v>3.276255555555555</c:v>
                </c:pt>
                <c:pt idx="572">
                  <c:v>3.306044444444445</c:v>
                </c:pt>
                <c:pt idx="573">
                  <c:v>3.342177777777777</c:v>
                </c:pt>
                <c:pt idx="574">
                  <c:v>3.368</c:v>
                </c:pt>
                <c:pt idx="575">
                  <c:v>3.402622222222222</c:v>
                </c:pt>
                <c:pt idx="576">
                  <c:v>3.425694444444444</c:v>
                </c:pt>
                <c:pt idx="577">
                  <c:v>3.418827777777777</c:v>
                </c:pt>
                <c:pt idx="578">
                  <c:v>3.407966666666666</c:v>
                </c:pt>
                <c:pt idx="579">
                  <c:v>3.3816</c:v>
                </c:pt>
                <c:pt idx="580">
                  <c:v>3.348733333333333</c:v>
                </c:pt>
                <c:pt idx="581">
                  <c:v>3.298683333333333</c:v>
                </c:pt>
                <c:pt idx="582">
                  <c:v>3.244477777777777</c:v>
                </c:pt>
                <c:pt idx="583">
                  <c:v>3.182483333333333</c:v>
                </c:pt>
                <c:pt idx="584">
                  <c:v>3.124433333333333</c:v>
                </c:pt>
                <c:pt idx="585">
                  <c:v>3.094361111111111</c:v>
                </c:pt>
                <c:pt idx="586">
                  <c:v>3.081305555555555</c:v>
                </c:pt>
                <c:pt idx="587">
                  <c:v>3.07525</c:v>
                </c:pt>
                <c:pt idx="588">
                  <c:v>3.069438888888889</c:v>
                </c:pt>
                <c:pt idx="589">
                  <c:v>3.048544444444444</c:v>
                </c:pt>
                <c:pt idx="590">
                  <c:v>3.02245</c:v>
                </c:pt>
                <c:pt idx="591">
                  <c:v>3.007522222222222</c:v>
                </c:pt>
                <c:pt idx="592">
                  <c:v>2.992283333333334</c:v>
                </c:pt>
                <c:pt idx="593">
                  <c:v>2.964416666666666</c:v>
                </c:pt>
                <c:pt idx="594">
                  <c:v>2.952883333333333</c:v>
                </c:pt>
                <c:pt idx="595">
                  <c:v>2.952566666666666</c:v>
                </c:pt>
                <c:pt idx="596">
                  <c:v>2.946288888888889</c:v>
                </c:pt>
                <c:pt idx="597">
                  <c:v>2.938488888888889</c:v>
                </c:pt>
                <c:pt idx="598">
                  <c:v>2.943205555555556</c:v>
                </c:pt>
                <c:pt idx="599">
                  <c:v>2.937061111111111</c:v>
                </c:pt>
                <c:pt idx="600">
                  <c:v>2.909977777777777</c:v>
                </c:pt>
                <c:pt idx="601">
                  <c:v>2.895588888888889</c:v>
                </c:pt>
                <c:pt idx="602">
                  <c:v>2.877066666666666</c:v>
                </c:pt>
                <c:pt idx="603">
                  <c:v>2.885777777777777</c:v>
                </c:pt>
                <c:pt idx="604">
                  <c:v>2.888327777777777</c:v>
                </c:pt>
                <c:pt idx="605">
                  <c:v>2.890916666666667</c:v>
                </c:pt>
                <c:pt idx="606">
                  <c:v>2.867811111111111</c:v>
                </c:pt>
                <c:pt idx="607">
                  <c:v>2.848855555555555</c:v>
                </c:pt>
                <c:pt idx="608">
                  <c:v>2.822688888888889</c:v>
                </c:pt>
                <c:pt idx="609">
                  <c:v>2.801183333333333</c:v>
                </c:pt>
                <c:pt idx="610">
                  <c:v>2.789088888888889</c:v>
                </c:pt>
                <c:pt idx="611">
                  <c:v>2.77015</c:v>
                </c:pt>
                <c:pt idx="612">
                  <c:v>2.740355555555555</c:v>
                </c:pt>
                <c:pt idx="613">
                  <c:v>2.703172222222222</c:v>
                </c:pt>
                <c:pt idx="614">
                  <c:v>2.666427777777777</c:v>
                </c:pt>
                <c:pt idx="615">
                  <c:v>2.641422222222222</c:v>
                </c:pt>
                <c:pt idx="616">
                  <c:v>2.637516666666666</c:v>
                </c:pt>
                <c:pt idx="617">
                  <c:v>2.633183333333333</c:v>
                </c:pt>
                <c:pt idx="618">
                  <c:v>2.640477777777777</c:v>
                </c:pt>
                <c:pt idx="619">
                  <c:v>2.644561111111111</c:v>
                </c:pt>
                <c:pt idx="620">
                  <c:v>2.656388888888889</c:v>
                </c:pt>
                <c:pt idx="621">
                  <c:v>2.665205555555555</c:v>
                </c:pt>
                <c:pt idx="622">
                  <c:v>2.666822222222223</c:v>
                </c:pt>
                <c:pt idx="623">
                  <c:v>2.657338888888889</c:v>
                </c:pt>
                <c:pt idx="624">
                  <c:v>2.633183333333333</c:v>
                </c:pt>
                <c:pt idx="625">
                  <c:v>2.606127777777777</c:v>
                </c:pt>
                <c:pt idx="626">
                  <c:v>2.5952</c:v>
                </c:pt>
                <c:pt idx="627">
                  <c:v>2.601422222222222</c:v>
                </c:pt>
                <c:pt idx="628">
                  <c:v>2.602644444444444</c:v>
                </c:pt>
                <c:pt idx="629">
                  <c:v>2.572049999999999</c:v>
                </c:pt>
                <c:pt idx="630">
                  <c:v>2.533411111111111</c:v>
                </c:pt>
                <c:pt idx="631">
                  <c:v>2.4989</c:v>
                </c:pt>
                <c:pt idx="632">
                  <c:v>2.466755555555556</c:v>
                </c:pt>
                <c:pt idx="633">
                  <c:v>2.434466666666667</c:v>
                </c:pt>
                <c:pt idx="634">
                  <c:v>2.399922222222222</c:v>
                </c:pt>
                <c:pt idx="635">
                  <c:v>2.371044444444444</c:v>
                </c:pt>
                <c:pt idx="636">
                  <c:v>2.347022222222223</c:v>
                </c:pt>
                <c:pt idx="637">
                  <c:v>2.320683333333333</c:v>
                </c:pt>
                <c:pt idx="638">
                  <c:v>2.2846</c:v>
                </c:pt>
                <c:pt idx="639">
                  <c:v>2.255811111111111</c:v>
                </c:pt>
                <c:pt idx="640">
                  <c:v>2.226044444444445</c:v>
                </c:pt>
                <c:pt idx="641">
                  <c:v>2.213211111111111</c:v>
                </c:pt>
                <c:pt idx="642">
                  <c:v>2.218755555555556</c:v>
                </c:pt>
                <c:pt idx="643">
                  <c:v>2.233405555555556</c:v>
                </c:pt>
                <c:pt idx="644">
                  <c:v>2.248194444444444</c:v>
                </c:pt>
                <c:pt idx="645">
                  <c:v>2.266538888888889</c:v>
                </c:pt>
                <c:pt idx="646">
                  <c:v>2.285111111111111</c:v>
                </c:pt>
                <c:pt idx="647">
                  <c:v>2.281372222222222</c:v>
                </c:pt>
                <c:pt idx="648">
                  <c:v>2.257594444444444</c:v>
                </c:pt>
                <c:pt idx="649">
                  <c:v>2.231533333333333</c:v>
                </c:pt>
                <c:pt idx="650">
                  <c:v>2.202611111111112</c:v>
                </c:pt>
                <c:pt idx="651">
                  <c:v>2.163322222222222</c:v>
                </c:pt>
                <c:pt idx="652">
                  <c:v>2.103794444444444</c:v>
                </c:pt>
                <c:pt idx="653">
                  <c:v>2.039405555555556</c:v>
                </c:pt>
                <c:pt idx="654">
                  <c:v>1.981244444444444</c:v>
                </c:pt>
                <c:pt idx="655">
                  <c:v>1.921422222222222</c:v>
                </c:pt>
                <c:pt idx="656">
                  <c:v>1.871583333333333</c:v>
                </c:pt>
                <c:pt idx="657">
                  <c:v>1.838611111111111</c:v>
                </c:pt>
                <c:pt idx="658">
                  <c:v>1.808844444444445</c:v>
                </c:pt>
                <c:pt idx="659">
                  <c:v>1.7864</c:v>
                </c:pt>
                <c:pt idx="660">
                  <c:v>1.78015</c:v>
                </c:pt>
                <c:pt idx="661">
                  <c:v>1.768016666666667</c:v>
                </c:pt>
                <c:pt idx="662">
                  <c:v>1.754983333333333</c:v>
                </c:pt>
                <c:pt idx="663">
                  <c:v>1.7371</c:v>
                </c:pt>
                <c:pt idx="664">
                  <c:v>1.711711111111111</c:v>
                </c:pt>
                <c:pt idx="665">
                  <c:v>1.664366666666667</c:v>
                </c:pt>
                <c:pt idx="666">
                  <c:v>1.633444444444444</c:v>
                </c:pt>
                <c:pt idx="667">
                  <c:v>1.606538888888889</c:v>
                </c:pt>
                <c:pt idx="668">
                  <c:v>1.584833333333333</c:v>
                </c:pt>
                <c:pt idx="669">
                  <c:v>1.576827777777777</c:v>
                </c:pt>
                <c:pt idx="670">
                  <c:v>1.560377777777778</c:v>
                </c:pt>
                <c:pt idx="671">
                  <c:v>1.544111111111111</c:v>
                </c:pt>
                <c:pt idx="672">
                  <c:v>1.534855555555556</c:v>
                </c:pt>
                <c:pt idx="673">
                  <c:v>1.526316666666666</c:v>
                </c:pt>
                <c:pt idx="674">
                  <c:v>1.549555555555556</c:v>
                </c:pt>
                <c:pt idx="675">
                  <c:v>1.592366666666667</c:v>
                </c:pt>
                <c:pt idx="676">
                  <c:v>1.648666666666667</c:v>
                </c:pt>
                <c:pt idx="677">
                  <c:v>1.698816666666667</c:v>
                </c:pt>
                <c:pt idx="678">
                  <c:v>1.751494444444444</c:v>
                </c:pt>
                <c:pt idx="679">
                  <c:v>1.811938888888889</c:v>
                </c:pt>
                <c:pt idx="680">
                  <c:v>1.862972222222222</c:v>
                </c:pt>
                <c:pt idx="681">
                  <c:v>1.920061111111111</c:v>
                </c:pt>
                <c:pt idx="682">
                  <c:v>1.963144444444444</c:v>
                </c:pt>
                <c:pt idx="683">
                  <c:v>1.990083333333333</c:v>
                </c:pt>
                <c:pt idx="684">
                  <c:v>1.999244444444445</c:v>
                </c:pt>
                <c:pt idx="685">
                  <c:v>1.999355555555556</c:v>
                </c:pt>
                <c:pt idx="686">
                  <c:v>1.991494444444444</c:v>
                </c:pt>
                <c:pt idx="687">
                  <c:v>1.9718</c:v>
                </c:pt>
                <c:pt idx="688">
                  <c:v>1.956977777777777</c:v>
                </c:pt>
                <c:pt idx="689">
                  <c:v>1.9253</c:v>
                </c:pt>
                <c:pt idx="690">
                  <c:v>1.892405555555555</c:v>
                </c:pt>
                <c:pt idx="691">
                  <c:v>1.86495</c:v>
                </c:pt>
                <c:pt idx="692">
                  <c:v>1.859316666666667</c:v>
                </c:pt>
                <c:pt idx="693">
                  <c:v>1.871905555555555</c:v>
                </c:pt>
                <c:pt idx="694">
                  <c:v>1.888261111111111</c:v>
                </c:pt>
                <c:pt idx="695">
                  <c:v>1.878911111111111</c:v>
                </c:pt>
                <c:pt idx="696">
                  <c:v>1.855461111111111</c:v>
                </c:pt>
                <c:pt idx="697">
                  <c:v>1.825511111111111</c:v>
                </c:pt>
                <c:pt idx="698">
                  <c:v>1.787122222222222</c:v>
                </c:pt>
                <c:pt idx="699">
                  <c:v>1.742933333333333</c:v>
                </c:pt>
                <c:pt idx="700">
                  <c:v>1.698633333333333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pz!$A$75</c:f>
              <c:strCache>
                <c:ptCount val="1"/>
                <c:pt idx="0">
                  <c:v>Non-Word</c:v>
                </c:pt>
              </c:strCache>
            </c:strRef>
          </c:tx>
          <c:spPr>
            <a:ln w="12700"/>
          </c:spPr>
          <c:marker>
            <c:symbol val="none"/>
          </c:marker>
          <c:val>
            <c:numRef>
              <c:f>pz!$C$75:$AAA$75</c:f>
              <c:numCache>
                <c:formatCode>General</c:formatCode>
                <c:ptCount val="701"/>
                <c:pt idx="0">
                  <c:v>-0.263538888888889</c:v>
                </c:pt>
                <c:pt idx="1">
                  <c:v>-0.256511111111111</c:v>
                </c:pt>
                <c:pt idx="2">
                  <c:v>-0.250827777777778</c:v>
                </c:pt>
                <c:pt idx="3">
                  <c:v>-0.241244444444444</c:v>
                </c:pt>
                <c:pt idx="4">
                  <c:v>-0.227705555555555</c:v>
                </c:pt>
                <c:pt idx="5">
                  <c:v>-0.201822222222222</c:v>
                </c:pt>
                <c:pt idx="6">
                  <c:v>-0.171794444444444</c:v>
                </c:pt>
                <c:pt idx="7">
                  <c:v>-0.137127777777778</c:v>
                </c:pt>
                <c:pt idx="8">
                  <c:v>-0.106811111111111</c:v>
                </c:pt>
                <c:pt idx="9">
                  <c:v>-0.0818333333333333</c:v>
                </c:pt>
                <c:pt idx="10">
                  <c:v>-0.0678666666666666</c:v>
                </c:pt>
                <c:pt idx="11">
                  <c:v>-0.0502777777777777</c:v>
                </c:pt>
                <c:pt idx="12">
                  <c:v>-0.0327555555555556</c:v>
                </c:pt>
                <c:pt idx="13">
                  <c:v>-0.0296611111111111</c:v>
                </c:pt>
                <c:pt idx="14">
                  <c:v>-0.0246111111111111</c:v>
                </c:pt>
                <c:pt idx="15">
                  <c:v>-0.0340944444444444</c:v>
                </c:pt>
                <c:pt idx="16">
                  <c:v>-0.0508333333333333</c:v>
                </c:pt>
                <c:pt idx="17">
                  <c:v>-0.0680611111111111</c:v>
                </c:pt>
                <c:pt idx="18">
                  <c:v>-0.0981499999999999</c:v>
                </c:pt>
                <c:pt idx="19">
                  <c:v>-0.129505555555556</c:v>
                </c:pt>
                <c:pt idx="20">
                  <c:v>-0.155811111111111</c:v>
                </c:pt>
                <c:pt idx="21">
                  <c:v>-0.166933333333333</c:v>
                </c:pt>
                <c:pt idx="22">
                  <c:v>-0.178494444444444</c:v>
                </c:pt>
                <c:pt idx="23">
                  <c:v>-0.184811111111111</c:v>
                </c:pt>
                <c:pt idx="24">
                  <c:v>-0.187211111111111</c:v>
                </c:pt>
                <c:pt idx="25">
                  <c:v>-0.176383333333333</c:v>
                </c:pt>
                <c:pt idx="26">
                  <c:v>-0.165838888888889</c:v>
                </c:pt>
                <c:pt idx="27">
                  <c:v>-0.157694444444445</c:v>
                </c:pt>
                <c:pt idx="28">
                  <c:v>-0.151916666666667</c:v>
                </c:pt>
                <c:pt idx="29">
                  <c:v>-0.152411111111111</c:v>
                </c:pt>
                <c:pt idx="30">
                  <c:v>-0.149855555555556</c:v>
                </c:pt>
                <c:pt idx="31">
                  <c:v>-0.153288888888889</c:v>
                </c:pt>
                <c:pt idx="32">
                  <c:v>-0.155366666666667</c:v>
                </c:pt>
                <c:pt idx="33">
                  <c:v>-0.159983333333333</c:v>
                </c:pt>
                <c:pt idx="34">
                  <c:v>-0.163033333333333</c:v>
                </c:pt>
                <c:pt idx="35">
                  <c:v>-0.176472222222222</c:v>
                </c:pt>
                <c:pt idx="36">
                  <c:v>-0.1783</c:v>
                </c:pt>
                <c:pt idx="37">
                  <c:v>-0.178044444444444</c:v>
                </c:pt>
                <c:pt idx="38">
                  <c:v>-0.16825</c:v>
                </c:pt>
                <c:pt idx="39">
                  <c:v>-0.160916666666667</c:v>
                </c:pt>
                <c:pt idx="40">
                  <c:v>-0.152483333333333</c:v>
                </c:pt>
                <c:pt idx="41">
                  <c:v>-0.155177777777778</c:v>
                </c:pt>
                <c:pt idx="42">
                  <c:v>-0.149794444444444</c:v>
                </c:pt>
                <c:pt idx="43">
                  <c:v>-0.151838888888889</c:v>
                </c:pt>
                <c:pt idx="44">
                  <c:v>-0.151538888888889</c:v>
                </c:pt>
                <c:pt idx="45">
                  <c:v>-0.151883333333333</c:v>
                </c:pt>
                <c:pt idx="46">
                  <c:v>-0.149994444444444</c:v>
                </c:pt>
                <c:pt idx="47">
                  <c:v>-0.142261111111111</c:v>
                </c:pt>
                <c:pt idx="48">
                  <c:v>-0.126855555555555</c:v>
                </c:pt>
                <c:pt idx="49">
                  <c:v>-0.119261111111111</c:v>
                </c:pt>
                <c:pt idx="50">
                  <c:v>-0.100244444444444</c:v>
                </c:pt>
                <c:pt idx="51">
                  <c:v>-0.0931833333333333</c:v>
                </c:pt>
                <c:pt idx="52">
                  <c:v>-0.0811833333333334</c:v>
                </c:pt>
                <c:pt idx="53">
                  <c:v>-0.07275</c:v>
                </c:pt>
                <c:pt idx="54">
                  <c:v>-0.0553055555555555</c:v>
                </c:pt>
                <c:pt idx="55">
                  <c:v>-0.0370777777777778</c:v>
                </c:pt>
                <c:pt idx="56">
                  <c:v>-0.024288888888889</c:v>
                </c:pt>
                <c:pt idx="57">
                  <c:v>-0.01045</c:v>
                </c:pt>
                <c:pt idx="58">
                  <c:v>-0.00284444444444455</c:v>
                </c:pt>
                <c:pt idx="59">
                  <c:v>0.000744444444444498</c:v>
                </c:pt>
                <c:pt idx="60">
                  <c:v>0.0141277777777777</c:v>
                </c:pt>
                <c:pt idx="61">
                  <c:v>0.0263111111111111</c:v>
                </c:pt>
                <c:pt idx="62">
                  <c:v>0.0402555555555555</c:v>
                </c:pt>
                <c:pt idx="63">
                  <c:v>0.0495388888888889</c:v>
                </c:pt>
                <c:pt idx="64">
                  <c:v>0.0525722222222223</c:v>
                </c:pt>
                <c:pt idx="65">
                  <c:v>0.0435222222222222</c:v>
                </c:pt>
                <c:pt idx="66">
                  <c:v>0.0330333333333333</c:v>
                </c:pt>
                <c:pt idx="67">
                  <c:v>0.0198333333333333</c:v>
                </c:pt>
                <c:pt idx="68">
                  <c:v>0.0148</c:v>
                </c:pt>
                <c:pt idx="69">
                  <c:v>0.0173055555555556</c:v>
                </c:pt>
                <c:pt idx="70">
                  <c:v>0.0397555555555555</c:v>
                </c:pt>
                <c:pt idx="71">
                  <c:v>0.0649444444444444</c:v>
                </c:pt>
                <c:pt idx="72">
                  <c:v>0.0928166666666666</c:v>
                </c:pt>
                <c:pt idx="73">
                  <c:v>0.127094444444444</c:v>
                </c:pt>
                <c:pt idx="74">
                  <c:v>0.147494444444444</c:v>
                </c:pt>
                <c:pt idx="75">
                  <c:v>0.153483333333333</c:v>
                </c:pt>
                <c:pt idx="76">
                  <c:v>0.142711111111111</c:v>
                </c:pt>
                <c:pt idx="77">
                  <c:v>0.113588888888889</c:v>
                </c:pt>
                <c:pt idx="78">
                  <c:v>0.0811833333333334</c:v>
                </c:pt>
                <c:pt idx="79">
                  <c:v>0.0499722222222223</c:v>
                </c:pt>
                <c:pt idx="80">
                  <c:v>0.0246833333333333</c:v>
                </c:pt>
                <c:pt idx="81">
                  <c:v>-0.00229444444444441</c:v>
                </c:pt>
                <c:pt idx="82">
                  <c:v>-0.0459444444444444</c:v>
                </c:pt>
                <c:pt idx="83">
                  <c:v>-0.0809166666666667</c:v>
                </c:pt>
                <c:pt idx="84">
                  <c:v>-0.103622222222222</c:v>
                </c:pt>
                <c:pt idx="85">
                  <c:v>-0.138833333333333</c:v>
                </c:pt>
                <c:pt idx="86">
                  <c:v>-0.17815</c:v>
                </c:pt>
                <c:pt idx="87">
                  <c:v>-0.22425</c:v>
                </c:pt>
                <c:pt idx="88">
                  <c:v>-0.259072222222222</c:v>
                </c:pt>
                <c:pt idx="89">
                  <c:v>-0.298144444444444</c:v>
                </c:pt>
                <c:pt idx="90">
                  <c:v>-0.335044444444444</c:v>
                </c:pt>
                <c:pt idx="91">
                  <c:v>-0.374027777777778</c:v>
                </c:pt>
                <c:pt idx="92">
                  <c:v>-0.429916666666667</c:v>
                </c:pt>
                <c:pt idx="93">
                  <c:v>-0.480338888888889</c:v>
                </c:pt>
                <c:pt idx="94">
                  <c:v>-0.520927777777778</c:v>
                </c:pt>
                <c:pt idx="95">
                  <c:v>-0.546311111111111</c:v>
                </c:pt>
                <c:pt idx="96">
                  <c:v>-0.559422222222222</c:v>
                </c:pt>
                <c:pt idx="97">
                  <c:v>-0.563066666666667</c:v>
                </c:pt>
                <c:pt idx="98">
                  <c:v>-0.559355555555556</c:v>
                </c:pt>
                <c:pt idx="99">
                  <c:v>-0.566311111111111</c:v>
                </c:pt>
                <c:pt idx="100">
                  <c:v>-0.573344444444444</c:v>
                </c:pt>
                <c:pt idx="101">
                  <c:v>-0.582805555555556</c:v>
                </c:pt>
                <c:pt idx="102">
                  <c:v>-0.599111111111111</c:v>
                </c:pt>
                <c:pt idx="103">
                  <c:v>-0.616633333333333</c:v>
                </c:pt>
                <c:pt idx="104">
                  <c:v>-0.643377777777778</c:v>
                </c:pt>
                <c:pt idx="105">
                  <c:v>-0.657483333333333</c:v>
                </c:pt>
                <c:pt idx="106">
                  <c:v>-0.661966666666666</c:v>
                </c:pt>
                <c:pt idx="107">
                  <c:v>-0.666633333333333</c:v>
                </c:pt>
                <c:pt idx="108">
                  <c:v>-0.672127777777778</c:v>
                </c:pt>
                <c:pt idx="109">
                  <c:v>-0.681666666666667</c:v>
                </c:pt>
                <c:pt idx="110">
                  <c:v>-0.701161111111111</c:v>
                </c:pt>
                <c:pt idx="111">
                  <c:v>-0.714927777777778</c:v>
                </c:pt>
                <c:pt idx="112">
                  <c:v>-0.729144444444444</c:v>
                </c:pt>
                <c:pt idx="113">
                  <c:v>-0.734394444444444</c:v>
                </c:pt>
                <c:pt idx="114">
                  <c:v>-0.730727777777778</c:v>
                </c:pt>
                <c:pt idx="115">
                  <c:v>-0.712283333333333</c:v>
                </c:pt>
                <c:pt idx="116">
                  <c:v>-0.685944444444444</c:v>
                </c:pt>
                <c:pt idx="117">
                  <c:v>-0.6475</c:v>
                </c:pt>
                <c:pt idx="118">
                  <c:v>-0.599894444444444</c:v>
                </c:pt>
                <c:pt idx="119">
                  <c:v>-0.543716666666667</c:v>
                </c:pt>
                <c:pt idx="120">
                  <c:v>-0.476022222222222</c:v>
                </c:pt>
                <c:pt idx="121">
                  <c:v>-0.405433333333333</c:v>
                </c:pt>
                <c:pt idx="122">
                  <c:v>-0.330777777777778</c:v>
                </c:pt>
                <c:pt idx="123">
                  <c:v>-0.254572222222222</c:v>
                </c:pt>
                <c:pt idx="124">
                  <c:v>-0.176972222222222</c:v>
                </c:pt>
                <c:pt idx="125">
                  <c:v>-0.094411111111111</c:v>
                </c:pt>
                <c:pt idx="126">
                  <c:v>-0.0183</c:v>
                </c:pt>
                <c:pt idx="127">
                  <c:v>0.0599833333333332</c:v>
                </c:pt>
                <c:pt idx="128">
                  <c:v>0.12885</c:v>
                </c:pt>
                <c:pt idx="129">
                  <c:v>0.1983</c:v>
                </c:pt>
                <c:pt idx="130">
                  <c:v>0.256805555555555</c:v>
                </c:pt>
                <c:pt idx="131">
                  <c:v>0.314683333333333</c:v>
                </c:pt>
                <c:pt idx="132">
                  <c:v>0.361805555555555</c:v>
                </c:pt>
                <c:pt idx="133">
                  <c:v>0.411227777777778</c:v>
                </c:pt>
                <c:pt idx="134">
                  <c:v>0.451572222222222</c:v>
                </c:pt>
                <c:pt idx="135">
                  <c:v>0.492005555555556</c:v>
                </c:pt>
                <c:pt idx="136">
                  <c:v>0.526672222222222</c:v>
                </c:pt>
                <c:pt idx="137">
                  <c:v>0.556672222222222</c:v>
                </c:pt>
                <c:pt idx="138">
                  <c:v>0.580588888888889</c:v>
                </c:pt>
                <c:pt idx="139">
                  <c:v>0.596638888888889</c:v>
                </c:pt>
                <c:pt idx="140">
                  <c:v>0.621777777777778</c:v>
                </c:pt>
                <c:pt idx="141">
                  <c:v>0.652688888888889</c:v>
                </c:pt>
                <c:pt idx="142">
                  <c:v>0.687683333333333</c:v>
                </c:pt>
                <c:pt idx="143">
                  <c:v>0.723483333333333</c:v>
                </c:pt>
                <c:pt idx="144">
                  <c:v>0.768833333333333</c:v>
                </c:pt>
                <c:pt idx="145">
                  <c:v>0.819855555555556</c:v>
                </c:pt>
                <c:pt idx="146">
                  <c:v>0.864088888888889</c:v>
                </c:pt>
                <c:pt idx="147">
                  <c:v>0.904061111111111</c:v>
                </c:pt>
                <c:pt idx="148">
                  <c:v>0.93645</c:v>
                </c:pt>
                <c:pt idx="149">
                  <c:v>0.980505555555556</c:v>
                </c:pt>
                <c:pt idx="150">
                  <c:v>1.032172222222222</c:v>
                </c:pt>
                <c:pt idx="151">
                  <c:v>1.085305555555555</c:v>
                </c:pt>
                <c:pt idx="152">
                  <c:v>1.142511111111111</c:v>
                </c:pt>
                <c:pt idx="153">
                  <c:v>1.195477777777778</c:v>
                </c:pt>
                <c:pt idx="154">
                  <c:v>1.248094444444445</c:v>
                </c:pt>
                <c:pt idx="155">
                  <c:v>1.300755555555555</c:v>
                </c:pt>
                <c:pt idx="156">
                  <c:v>1.361155555555556</c:v>
                </c:pt>
                <c:pt idx="157">
                  <c:v>1.412372222222222</c:v>
                </c:pt>
                <c:pt idx="158">
                  <c:v>1.469816666666667</c:v>
                </c:pt>
                <c:pt idx="159">
                  <c:v>1.525905555555555</c:v>
                </c:pt>
                <c:pt idx="160">
                  <c:v>1.568955555555556</c:v>
                </c:pt>
                <c:pt idx="161">
                  <c:v>1.593927777777778</c:v>
                </c:pt>
                <c:pt idx="162">
                  <c:v>1.6151</c:v>
                </c:pt>
                <c:pt idx="163">
                  <c:v>1.630455555555555</c:v>
                </c:pt>
                <c:pt idx="164">
                  <c:v>1.644233333333333</c:v>
                </c:pt>
                <c:pt idx="165">
                  <c:v>1.665922222222222</c:v>
                </c:pt>
                <c:pt idx="166">
                  <c:v>1.68675</c:v>
                </c:pt>
                <c:pt idx="167">
                  <c:v>1.697938888888889</c:v>
                </c:pt>
                <c:pt idx="168">
                  <c:v>1.710883333333333</c:v>
                </c:pt>
                <c:pt idx="169">
                  <c:v>1.697755555555556</c:v>
                </c:pt>
                <c:pt idx="170">
                  <c:v>1.676088888888889</c:v>
                </c:pt>
                <c:pt idx="171">
                  <c:v>1.648027777777778</c:v>
                </c:pt>
                <c:pt idx="172">
                  <c:v>1.6114</c:v>
                </c:pt>
                <c:pt idx="173">
                  <c:v>1.58315</c:v>
                </c:pt>
                <c:pt idx="174">
                  <c:v>1.55898888888889</c:v>
                </c:pt>
                <c:pt idx="175">
                  <c:v>1.539211111111111</c:v>
                </c:pt>
                <c:pt idx="176">
                  <c:v>1.530966666666667</c:v>
                </c:pt>
                <c:pt idx="177">
                  <c:v>1.523355555555555</c:v>
                </c:pt>
                <c:pt idx="178">
                  <c:v>1.522227777777778</c:v>
                </c:pt>
                <c:pt idx="179">
                  <c:v>1.52645</c:v>
                </c:pt>
                <c:pt idx="180">
                  <c:v>1.540527777777778</c:v>
                </c:pt>
                <c:pt idx="181">
                  <c:v>1.546833333333333</c:v>
                </c:pt>
                <c:pt idx="182">
                  <c:v>1.558333333333333</c:v>
                </c:pt>
                <c:pt idx="183">
                  <c:v>1.572038888888889</c:v>
                </c:pt>
                <c:pt idx="184">
                  <c:v>1.57185</c:v>
                </c:pt>
                <c:pt idx="185">
                  <c:v>1.589633333333333</c:v>
                </c:pt>
                <c:pt idx="186">
                  <c:v>1.600683333333333</c:v>
                </c:pt>
                <c:pt idx="187">
                  <c:v>1.604566666666667</c:v>
                </c:pt>
                <c:pt idx="188">
                  <c:v>1.605938888888889</c:v>
                </c:pt>
                <c:pt idx="189">
                  <c:v>1.606627777777778</c:v>
                </c:pt>
                <c:pt idx="190">
                  <c:v>1.601222222222222</c:v>
                </c:pt>
                <c:pt idx="191">
                  <c:v>1.586683333333333</c:v>
                </c:pt>
                <c:pt idx="192">
                  <c:v>1.574622222222222</c:v>
                </c:pt>
                <c:pt idx="193">
                  <c:v>1.56135</c:v>
                </c:pt>
                <c:pt idx="194">
                  <c:v>1.549022222222222</c:v>
                </c:pt>
                <c:pt idx="195">
                  <c:v>1.5408</c:v>
                </c:pt>
                <c:pt idx="196">
                  <c:v>1.536</c:v>
                </c:pt>
                <c:pt idx="197">
                  <c:v>1.51515</c:v>
                </c:pt>
                <c:pt idx="198">
                  <c:v>1.49705</c:v>
                </c:pt>
                <c:pt idx="199">
                  <c:v>1.468472222222222</c:v>
                </c:pt>
                <c:pt idx="200">
                  <c:v>1.43948888888889</c:v>
                </c:pt>
                <c:pt idx="201">
                  <c:v>1.41275</c:v>
                </c:pt>
                <c:pt idx="202">
                  <c:v>1.380811111111111</c:v>
                </c:pt>
                <c:pt idx="203">
                  <c:v>1.356222222222222</c:v>
                </c:pt>
                <c:pt idx="204">
                  <c:v>1.327872222222222</c:v>
                </c:pt>
                <c:pt idx="205">
                  <c:v>1.318494444444444</c:v>
                </c:pt>
                <c:pt idx="206">
                  <c:v>1.32235</c:v>
                </c:pt>
                <c:pt idx="207">
                  <c:v>1.336105555555556</c:v>
                </c:pt>
                <c:pt idx="208">
                  <c:v>1.353322222222222</c:v>
                </c:pt>
                <c:pt idx="209">
                  <c:v>1.383605555555555</c:v>
                </c:pt>
                <c:pt idx="210">
                  <c:v>1.413377777777778</c:v>
                </c:pt>
                <c:pt idx="211">
                  <c:v>1.449205555555556</c:v>
                </c:pt>
                <c:pt idx="212">
                  <c:v>1.482977777777778</c:v>
                </c:pt>
                <c:pt idx="213">
                  <c:v>1.511022222222222</c:v>
                </c:pt>
                <c:pt idx="214">
                  <c:v>1.5309</c:v>
                </c:pt>
                <c:pt idx="215">
                  <c:v>1.561977777777778</c:v>
                </c:pt>
                <c:pt idx="216">
                  <c:v>1.606483333333333</c:v>
                </c:pt>
                <c:pt idx="217">
                  <c:v>1.660816666666667</c:v>
                </c:pt>
                <c:pt idx="218">
                  <c:v>1.717727777777778</c:v>
                </c:pt>
                <c:pt idx="219">
                  <c:v>1.778872222222223</c:v>
                </c:pt>
                <c:pt idx="220">
                  <c:v>1.835844444444445</c:v>
                </c:pt>
                <c:pt idx="221">
                  <c:v>1.897361111111111</c:v>
                </c:pt>
                <c:pt idx="222">
                  <c:v>1.956272222222222</c:v>
                </c:pt>
                <c:pt idx="223">
                  <c:v>2.011222222222222</c:v>
                </c:pt>
                <c:pt idx="224">
                  <c:v>2.049238888888889</c:v>
                </c:pt>
                <c:pt idx="225">
                  <c:v>2.068127777777777</c:v>
                </c:pt>
                <c:pt idx="226">
                  <c:v>2.078905555555556</c:v>
                </c:pt>
                <c:pt idx="227">
                  <c:v>2.081983333333334</c:v>
                </c:pt>
                <c:pt idx="228">
                  <c:v>2.090005555555555</c:v>
                </c:pt>
                <c:pt idx="229">
                  <c:v>2.108988888888889</c:v>
                </c:pt>
                <c:pt idx="230">
                  <c:v>2.134566666666667</c:v>
                </c:pt>
                <c:pt idx="231">
                  <c:v>2.160011111111111</c:v>
                </c:pt>
                <c:pt idx="232">
                  <c:v>2.174933333333334</c:v>
                </c:pt>
                <c:pt idx="233">
                  <c:v>2.197661111111111</c:v>
                </c:pt>
                <c:pt idx="234">
                  <c:v>2.231444444444444</c:v>
                </c:pt>
                <c:pt idx="235">
                  <c:v>2.2736</c:v>
                </c:pt>
                <c:pt idx="236">
                  <c:v>2.304494444444445</c:v>
                </c:pt>
                <c:pt idx="237">
                  <c:v>2.33345</c:v>
                </c:pt>
                <c:pt idx="238">
                  <c:v>2.360172222222223</c:v>
                </c:pt>
                <c:pt idx="239">
                  <c:v>2.397188888888889</c:v>
                </c:pt>
                <c:pt idx="240">
                  <c:v>2.4269</c:v>
                </c:pt>
                <c:pt idx="241">
                  <c:v>2.452422222222222</c:v>
                </c:pt>
                <c:pt idx="242">
                  <c:v>2.477144444444445</c:v>
                </c:pt>
                <c:pt idx="243">
                  <c:v>2.488066666666667</c:v>
                </c:pt>
                <c:pt idx="244">
                  <c:v>2.490327777777777</c:v>
                </c:pt>
                <c:pt idx="245">
                  <c:v>2.499355555555555</c:v>
                </c:pt>
                <c:pt idx="246">
                  <c:v>2.498305555555556</c:v>
                </c:pt>
                <c:pt idx="247">
                  <c:v>2.4963</c:v>
                </c:pt>
                <c:pt idx="248">
                  <c:v>2.496716666666667</c:v>
                </c:pt>
                <c:pt idx="249">
                  <c:v>2.50133888888889</c:v>
                </c:pt>
                <c:pt idx="250">
                  <c:v>2.497194444444444</c:v>
                </c:pt>
                <c:pt idx="251">
                  <c:v>2.497166666666667</c:v>
                </c:pt>
                <c:pt idx="252">
                  <c:v>2.4889</c:v>
                </c:pt>
                <c:pt idx="253">
                  <c:v>2.475488888888889</c:v>
                </c:pt>
                <c:pt idx="254">
                  <c:v>2.451116666666667</c:v>
                </c:pt>
                <c:pt idx="255">
                  <c:v>2.420083333333333</c:v>
                </c:pt>
                <c:pt idx="256">
                  <c:v>2.398955555555555</c:v>
                </c:pt>
                <c:pt idx="257">
                  <c:v>2.393955555555555</c:v>
                </c:pt>
                <c:pt idx="258">
                  <c:v>2.404922222222222</c:v>
                </c:pt>
                <c:pt idx="259">
                  <c:v>2.41595</c:v>
                </c:pt>
                <c:pt idx="260">
                  <c:v>2.438416666666666</c:v>
                </c:pt>
                <c:pt idx="261">
                  <c:v>2.461783333333334</c:v>
                </c:pt>
                <c:pt idx="262">
                  <c:v>2.486783333333333</c:v>
                </c:pt>
                <c:pt idx="263">
                  <c:v>2.528622222222222</c:v>
                </c:pt>
                <c:pt idx="264">
                  <c:v>2.557977777777777</c:v>
                </c:pt>
                <c:pt idx="265">
                  <c:v>2.580622222222222</c:v>
                </c:pt>
                <c:pt idx="266">
                  <c:v>2.592011111111111</c:v>
                </c:pt>
                <c:pt idx="267">
                  <c:v>2.603944444444445</c:v>
                </c:pt>
                <c:pt idx="268">
                  <c:v>2.613055555555555</c:v>
                </c:pt>
                <c:pt idx="269">
                  <c:v>2.626866666666666</c:v>
                </c:pt>
                <c:pt idx="270">
                  <c:v>2.650872222222222</c:v>
                </c:pt>
                <c:pt idx="271">
                  <c:v>2.668955555555556</c:v>
                </c:pt>
                <c:pt idx="272">
                  <c:v>2.692055555555555</c:v>
                </c:pt>
                <c:pt idx="273">
                  <c:v>2.716144444444444</c:v>
                </c:pt>
                <c:pt idx="274">
                  <c:v>2.746927777777778</c:v>
                </c:pt>
                <c:pt idx="275">
                  <c:v>2.784427777777777</c:v>
                </c:pt>
                <c:pt idx="276">
                  <c:v>2.808233333333333</c:v>
                </c:pt>
                <c:pt idx="277">
                  <c:v>2.825144444444444</c:v>
                </c:pt>
                <c:pt idx="278">
                  <c:v>2.834277777777778</c:v>
                </c:pt>
                <c:pt idx="279">
                  <c:v>2.837922222222222</c:v>
                </c:pt>
                <c:pt idx="280">
                  <c:v>2.843772222222222</c:v>
                </c:pt>
                <c:pt idx="281">
                  <c:v>2.85985</c:v>
                </c:pt>
                <c:pt idx="282">
                  <c:v>2.876722222222222</c:v>
                </c:pt>
                <c:pt idx="283">
                  <c:v>2.893111111111111</c:v>
                </c:pt>
                <c:pt idx="284">
                  <c:v>2.908083333333333</c:v>
                </c:pt>
                <c:pt idx="285">
                  <c:v>2.919849999999999</c:v>
                </c:pt>
                <c:pt idx="286">
                  <c:v>2.924388888888889</c:v>
                </c:pt>
                <c:pt idx="287">
                  <c:v>2.9248</c:v>
                </c:pt>
                <c:pt idx="288">
                  <c:v>2.924088888888889</c:v>
                </c:pt>
                <c:pt idx="289">
                  <c:v>2.911222222222222</c:v>
                </c:pt>
                <c:pt idx="290">
                  <c:v>2.900605555555556</c:v>
                </c:pt>
                <c:pt idx="291">
                  <c:v>2.883283333333334</c:v>
                </c:pt>
                <c:pt idx="292">
                  <c:v>2.855527777777777</c:v>
                </c:pt>
                <c:pt idx="293">
                  <c:v>2.829088888888888</c:v>
                </c:pt>
                <c:pt idx="294">
                  <c:v>2.794177777777777</c:v>
                </c:pt>
                <c:pt idx="295">
                  <c:v>2.773411111111111</c:v>
                </c:pt>
                <c:pt idx="296">
                  <c:v>2.764755555555555</c:v>
                </c:pt>
                <c:pt idx="297">
                  <c:v>2.755416666666667</c:v>
                </c:pt>
                <c:pt idx="298">
                  <c:v>2.747138888888889</c:v>
                </c:pt>
                <c:pt idx="299">
                  <c:v>2.737266666666667</c:v>
                </c:pt>
                <c:pt idx="300">
                  <c:v>2.721649999999999</c:v>
                </c:pt>
                <c:pt idx="301">
                  <c:v>2.704194444444445</c:v>
                </c:pt>
                <c:pt idx="302">
                  <c:v>2.681838888888889</c:v>
                </c:pt>
                <c:pt idx="303">
                  <c:v>2.652288888888889</c:v>
                </c:pt>
                <c:pt idx="304">
                  <c:v>2.612122222222222</c:v>
                </c:pt>
                <c:pt idx="305">
                  <c:v>2.562566666666667</c:v>
                </c:pt>
                <c:pt idx="306">
                  <c:v>2.510011111111112</c:v>
                </c:pt>
                <c:pt idx="307">
                  <c:v>2.456166666666666</c:v>
                </c:pt>
                <c:pt idx="308">
                  <c:v>2.394016666666667</c:v>
                </c:pt>
                <c:pt idx="309">
                  <c:v>2.329711111111111</c:v>
                </c:pt>
                <c:pt idx="310">
                  <c:v>2.270455555555555</c:v>
                </c:pt>
                <c:pt idx="311">
                  <c:v>2.212338888888889</c:v>
                </c:pt>
                <c:pt idx="312">
                  <c:v>2.167927777777777</c:v>
                </c:pt>
                <c:pt idx="313">
                  <c:v>2.129483333333333</c:v>
                </c:pt>
                <c:pt idx="314">
                  <c:v>2.080933333333333</c:v>
                </c:pt>
                <c:pt idx="315">
                  <c:v>2.024716666666666</c:v>
                </c:pt>
                <c:pt idx="316">
                  <c:v>1.961916666666667</c:v>
                </c:pt>
                <c:pt idx="317">
                  <c:v>1.893011111111111</c:v>
                </c:pt>
                <c:pt idx="318">
                  <c:v>1.808861111111111</c:v>
                </c:pt>
                <c:pt idx="319">
                  <c:v>1.728638888888889</c:v>
                </c:pt>
                <c:pt idx="320">
                  <c:v>1.652438888888889</c:v>
                </c:pt>
                <c:pt idx="321">
                  <c:v>1.586038888888889</c:v>
                </c:pt>
                <c:pt idx="322">
                  <c:v>1.52315</c:v>
                </c:pt>
                <c:pt idx="323">
                  <c:v>1.467933333333334</c:v>
                </c:pt>
                <c:pt idx="324">
                  <c:v>1.408288888888889</c:v>
                </c:pt>
                <c:pt idx="325">
                  <c:v>1.352155555555556</c:v>
                </c:pt>
                <c:pt idx="326">
                  <c:v>1.289888888888889</c:v>
                </c:pt>
                <c:pt idx="327">
                  <c:v>1.234644444444444</c:v>
                </c:pt>
                <c:pt idx="328">
                  <c:v>1.194027777777778</c:v>
                </c:pt>
                <c:pt idx="329">
                  <c:v>1.152277777777777</c:v>
                </c:pt>
                <c:pt idx="330">
                  <c:v>1.115372222222222</c:v>
                </c:pt>
                <c:pt idx="331">
                  <c:v>1.071916666666666</c:v>
                </c:pt>
                <c:pt idx="332">
                  <c:v>1.026194444444444</c:v>
                </c:pt>
                <c:pt idx="333">
                  <c:v>0.977955555555555</c:v>
                </c:pt>
                <c:pt idx="334">
                  <c:v>0.9269</c:v>
                </c:pt>
                <c:pt idx="335">
                  <c:v>0.870222222222222</c:v>
                </c:pt>
                <c:pt idx="336">
                  <c:v>0.82095</c:v>
                </c:pt>
                <c:pt idx="337">
                  <c:v>0.771027777777778</c:v>
                </c:pt>
                <c:pt idx="338">
                  <c:v>0.730655555555556</c:v>
                </c:pt>
                <c:pt idx="339">
                  <c:v>0.699177777777778</c:v>
                </c:pt>
                <c:pt idx="340">
                  <c:v>0.665255555555555</c:v>
                </c:pt>
                <c:pt idx="341">
                  <c:v>0.626138888888889</c:v>
                </c:pt>
                <c:pt idx="342">
                  <c:v>0.578533333333333</c:v>
                </c:pt>
                <c:pt idx="343">
                  <c:v>0.53245</c:v>
                </c:pt>
                <c:pt idx="344">
                  <c:v>0.490277777777778</c:v>
                </c:pt>
                <c:pt idx="345">
                  <c:v>0.444083333333333</c:v>
                </c:pt>
                <c:pt idx="346">
                  <c:v>0.393194444444444</c:v>
                </c:pt>
                <c:pt idx="347">
                  <c:v>0.3406</c:v>
                </c:pt>
                <c:pt idx="348">
                  <c:v>0.291972222222222</c:v>
                </c:pt>
                <c:pt idx="349">
                  <c:v>0.249466666666666</c:v>
                </c:pt>
                <c:pt idx="350">
                  <c:v>0.205183333333333</c:v>
                </c:pt>
                <c:pt idx="351">
                  <c:v>0.16855</c:v>
                </c:pt>
                <c:pt idx="352">
                  <c:v>0.136411111111111</c:v>
                </c:pt>
                <c:pt idx="353">
                  <c:v>0.0995166666666666</c:v>
                </c:pt>
                <c:pt idx="354">
                  <c:v>0.0806444444444444</c:v>
                </c:pt>
                <c:pt idx="355">
                  <c:v>0.0732444444444443</c:v>
                </c:pt>
                <c:pt idx="356">
                  <c:v>0.0640444444444445</c:v>
                </c:pt>
                <c:pt idx="357">
                  <c:v>0.0577166666666666</c:v>
                </c:pt>
                <c:pt idx="358">
                  <c:v>0.0423444444444444</c:v>
                </c:pt>
                <c:pt idx="359">
                  <c:v>0.0359555555555554</c:v>
                </c:pt>
                <c:pt idx="360">
                  <c:v>0.0408166666666667</c:v>
                </c:pt>
                <c:pt idx="361">
                  <c:v>0.0498222222222223</c:v>
                </c:pt>
                <c:pt idx="362">
                  <c:v>0.0647944444444445</c:v>
                </c:pt>
                <c:pt idx="363">
                  <c:v>0.0838555555555557</c:v>
                </c:pt>
                <c:pt idx="364">
                  <c:v>0.107244444444444</c:v>
                </c:pt>
                <c:pt idx="365">
                  <c:v>0.124877777777778</c:v>
                </c:pt>
                <c:pt idx="366">
                  <c:v>0.138916666666667</c:v>
                </c:pt>
                <c:pt idx="367">
                  <c:v>0.145194444444444</c:v>
                </c:pt>
                <c:pt idx="368">
                  <c:v>0.160538888888889</c:v>
                </c:pt>
                <c:pt idx="369">
                  <c:v>0.178088888888889</c:v>
                </c:pt>
                <c:pt idx="370">
                  <c:v>0.2109</c:v>
                </c:pt>
                <c:pt idx="371">
                  <c:v>0.238677777777778</c:v>
                </c:pt>
                <c:pt idx="372">
                  <c:v>0.266594444444444</c:v>
                </c:pt>
                <c:pt idx="373">
                  <c:v>0.287116666666667</c:v>
                </c:pt>
                <c:pt idx="374">
                  <c:v>0.295572222222222</c:v>
                </c:pt>
                <c:pt idx="375">
                  <c:v>0.292466666666667</c:v>
                </c:pt>
                <c:pt idx="376">
                  <c:v>0.288411111111111</c:v>
                </c:pt>
                <c:pt idx="377">
                  <c:v>0.286272222222222</c:v>
                </c:pt>
                <c:pt idx="378">
                  <c:v>0.276883333333333</c:v>
                </c:pt>
                <c:pt idx="379">
                  <c:v>0.34815</c:v>
                </c:pt>
                <c:pt idx="380">
                  <c:v>0.3271</c:v>
                </c:pt>
                <c:pt idx="381">
                  <c:v>0.300838888888889</c:v>
                </c:pt>
                <c:pt idx="382">
                  <c:v>0.270783333333333</c:v>
                </c:pt>
                <c:pt idx="383">
                  <c:v>0.236633333333333</c:v>
                </c:pt>
                <c:pt idx="384">
                  <c:v>0.190327777777778</c:v>
                </c:pt>
                <c:pt idx="385">
                  <c:v>0.143455555555556</c:v>
                </c:pt>
                <c:pt idx="386">
                  <c:v>0.0937444444444444</c:v>
                </c:pt>
                <c:pt idx="387">
                  <c:v>0.0386444444444445</c:v>
                </c:pt>
                <c:pt idx="388">
                  <c:v>-0.0054666666666668</c:v>
                </c:pt>
                <c:pt idx="389">
                  <c:v>-0.0558</c:v>
                </c:pt>
                <c:pt idx="390">
                  <c:v>-0.0903833333333333</c:v>
                </c:pt>
                <c:pt idx="391">
                  <c:v>-0.130761111111111</c:v>
                </c:pt>
                <c:pt idx="392">
                  <c:v>-0.175905555555556</c:v>
                </c:pt>
                <c:pt idx="393">
                  <c:v>-0.218516666666667</c:v>
                </c:pt>
                <c:pt idx="394">
                  <c:v>-0.257861111111111</c:v>
                </c:pt>
                <c:pt idx="395">
                  <c:v>-0.303144444444445</c:v>
                </c:pt>
                <c:pt idx="396">
                  <c:v>-0.339566666666667</c:v>
                </c:pt>
                <c:pt idx="397">
                  <c:v>-0.383027777777778</c:v>
                </c:pt>
                <c:pt idx="398">
                  <c:v>-0.431305555555556</c:v>
                </c:pt>
                <c:pt idx="399">
                  <c:v>-0.486022222222222</c:v>
                </c:pt>
                <c:pt idx="400">
                  <c:v>-0.543905555555556</c:v>
                </c:pt>
                <c:pt idx="401">
                  <c:v>-0.602816666666667</c:v>
                </c:pt>
                <c:pt idx="402">
                  <c:v>-0.641305555555555</c:v>
                </c:pt>
                <c:pt idx="403">
                  <c:v>-0.681261111111111</c:v>
                </c:pt>
                <c:pt idx="404">
                  <c:v>-0.712927777777778</c:v>
                </c:pt>
                <c:pt idx="405">
                  <c:v>-0.727966666666667</c:v>
                </c:pt>
                <c:pt idx="406">
                  <c:v>-0.731572222222222</c:v>
                </c:pt>
                <c:pt idx="407">
                  <c:v>-0.73605</c:v>
                </c:pt>
                <c:pt idx="408">
                  <c:v>-0.74145</c:v>
                </c:pt>
                <c:pt idx="409">
                  <c:v>-0.750033333333333</c:v>
                </c:pt>
                <c:pt idx="410">
                  <c:v>-0.769738888888889</c:v>
                </c:pt>
                <c:pt idx="411">
                  <c:v>-0.794055555555556</c:v>
                </c:pt>
                <c:pt idx="412">
                  <c:v>-0.814361111111111</c:v>
                </c:pt>
                <c:pt idx="413">
                  <c:v>-0.824216666666667</c:v>
                </c:pt>
                <c:pt idx="414">
                  <c:v>-0.835644444444444</c:v>
                </c:pt>
                <c:pt idx="415">
                  <c:v>-0.848005555555556</c:v>
                </c:pt>
                <c:pt idx="416">
                  <c:v>-0.852272222222222</c:v>
                </c:pt>
                <c:pt idx="417">
                  <c:v>-0.851538888888889</c:v>
                </c:pt>
                <c:pt idx="418">
                  <c:v>-0.846905555555555</c:v>
                </c:pt>
                <c:pt idx="419">
                  <c:v>-0.847044444444444</c:v>
                </c:pt>
                <c:pt idx="420">
                  <c:v>-0.843488888888889</c:v>
                </c:pt>
                <c:pt idx="421">
                  <c:v>-0.842405555555555</c:v>
                </c:pt>
                <c:pt idx="422">
                  <c:v>-0.847144444444445</c:v>
                </c:pt>
                <c:pt idx="423">
                  <c:v>-0.852488888888889</c:v>
                </c:pt>
                <c:pt idx="424">
                  <c:v>-0.860016666666667</c:v>
                </c:pt>
                <c:pt idx="425">
                  <c:v>-0.866022222222222</c:v>
                </c:pt>
                <c:pt idx="426">
                  <c:v>-0.861938888888889</c:v>
                </c:pt>
                <c:pt idx="427">
                  <c:v>-0.851105555555556</c:v>
                </c:pt>
                <c:pt idx="428">
                  <c:v>-0.831355555555556</c:v>
                </c:pt>
                <c:pt idx="429">
                  <c:v>-0.807661111111111</c:v>
                </c:pt>
                <c:pt idx="430">
                  <c:v>-0.78465</c:v>
                </c:pt>
                <c:pt idx="431">
                  <c:v>-0.765455555555556</c:v>
                </c:pt>
                <c:pt idx="432">
                  <c:v>-0.753061111111111</c:v>
                </c:pt>
                <c:pt idx="433">
                  <c:v>-0.749716666666667</c:v>
                </c:pt>
                <c:pt idx="434">
                  <c:v>-0.739611111111111</c:v>
                </c:pt>
                <c:pt idx="435">
                  <c:v>-0.718638888888889</c:v>
                </c:pt>
                <c:pt idx="436">
                  <c:v>-0.697011111111111</c:v>
                </c:pt>
                <c:pt idx="437">
                  <c:v>-0.675761111111111</c:v>
                </c:pt>
                <c:pt idx="438">
                  <c:v>-0.652566666666667</c:v>
                </c:pt>
                <c:pt idx="439">
                  <c:v>-0.630355555555555</c:v>
                </c:pt>
                <c:pt idx="440">
                  <c:v>-0.610355555555555</c:v>
                </c:pt>
                <c:pt idx="441">
                  <c:v>-0.584072222222222</c:v>
                </c:pt>
                <c:pt idx="442">
                  <c:v>-0.547755555555556</c:v>
                </c:pt>
                <c:pt idx="443">
                  <c:v>-0.510116666666667</c:v>
                </c:pt>
                <c:pt idx="444">
                  <c:v>-0.471055555555556</c:v>
                </c:pt>
                <c:pt idx="445">
                  <c:v>-0.444544444444444</c:v>
                </c:pt>
                <c:pt idx="446">
                  <c:v>-0.418272222222222</c:v>
                </c:pt>
                <c:pt idx="447">
                  <c:v>-0.384438888888889</c:v>
                </c:pt>
                <c:pt idx="448">
                  <c:v>-0.35</c:v>
                </c:pt>
                <c:pt idx="449">
                  <c:v>-0.311255555555556</c:v>
                </c:pt>
                <c:pt idx="450">
                  <c:v>-0.276227777777778</c:v>
                </c:pt>
                <c:pt idx="451">
                  <c:v>-0.247172222222222</c:v>
                </c:pt>
                <c:pt idx="452">
                  <c:v>-0.210938888888889</c:v>
                </c:pt>
                <c:pt idx="453">
                  <c:v>-0.180233333333333</c:v>
                </c:pt>
                <c:pt idx="454">
                  <c:v>-0.137544444444444</c:v>
                </c:pt>
                <c:pt idx="455">
                  <c:v>-0.0875611111111111</c:v>
                </c:pt>
                <c:pt idx="456">
                  <c:v>-0.0413</c:v>
                </c:pt>
                <c:pt idx="457">
                  <c:v>0.00789444444444447</c:v>
                </c:pt>
                <c:pt idx="458">
                  <c:v>0.0496666666666667</c:v>
                </c:pt>
                <c:pt idx="459">
                  <c:v>0.09715</c:v>
                </c:pt>
                <c:pt idx="460">
                  <c:v>0.130822222222222</c:v>
                </c:pt>
                <c:pt idx="461">
                  <c:v>0.148844444444445</c:v>
                </c:pt>
                <c:pt idx="462">
                  <c:v>0.165905555555556</c:v>
                </c:pt>
                <c:pt idx="463">
                  <c:v>0.174094444444444</c:v>
                </c:pt>
                <c:pt idx="464">
                  <c:v>0.197905555555556</c:v>
                </c:pt>
                <c:pt idx="465">
                  <c:v>0.2254</c:v>
                </c:pt>
                <c:pt idx="466">
                  <c:v>0.260883333333333</c:v>
                </c:pt>
                <c:pt idx="467">
                  <c:v>0.302155555555555</c:v>
                </c:pt>
                <c:pt idx="468">
                  <c:v>0.350366666666666</c:v>
                </c:pt>
                <c:pt idx="469">
                  <c:v>0.392783333333333</c:v>
                </c:pt>
                <c:pt idx="470">
                  <c:v>0.436594444444444</c:v>
                </c:pt>
                <c:pt idx="471">
                  <c:v>0.492911111111111</c:v>
                </c:pt>
                <c:pt idx="472">
                  <c:v>0.559544444444444</c:v>
                </c:pt>
                <c:pt idx="473">
                  <c:v>0.621733333333333</c:v>
                </c:pt>
                <c:pt idx="474">
                  <c:v>0.678033333333333</c:v>
                </c:pt>
                <c:pt idx="475">
                  <c:v>0.719577777777778</c:v>
                </c:pt>
                <c:pt idx="476">
                  <c:v>0.754727777777778</c:v>
                </c:pt>
                <c:pt idx="477">
                  <c:v>0.779272222222222</c:v>
                </c:pt>
                <c:pt idx="478">
                  <c:v>0.786105555555555</c:v>
                </c:pt>
                <c:pt idx="479">
                  <c:v>0.792655555555555</c:v>
                </c:pt>
                <c:pt idx="480">
                  <c:v>0.789788888888889</c:v>
                </c:pt>
                <c:pt idx="481">
                  <c:v>0.803811111111111</c:v>
                </c:pt>
                <c:pt idx="482">
                  <c:v>0.840727777777778</c:v>
                </c:pt>
                <c:pt idx="483">
                  <c:v>0.895611111111111</c:v>
                </c:pt>
                <c:pt idx="484">
                  <c:v>0.959422222222222</c:v>
                </c:pt>
                <c:pt idx="485">
                  <c:v>1.015083333333333</c:v>
                </c:pt>
                <c:pt idx="486">
                  <c:v>1.053405555555556</c:v>
                </c:pt>
                <c:pt idx="487">
                  <c:v>1.083133333333333</c:v>
                </c:pt>
                <c:pt idx="488">
                  <c:v>1.11715</c:v>
                </c:pt>
                <c:pt idx="489">
                  <c:v>1.129688888888889</c:v>
                </c:pt>
                <c:pt idx="490">
                  <c:v>1.139994444444445</c:v>
                </c:pt>
                <c:pt idx="491">
                  <c:v>1.151672222222222</c:v>
                </c:pt>
                <c:pt idx="492">
                  <c:v>1.158333333333333</c:v>
                </c:pt>
                <c:pt idx="493">
                  <c:v>1.164094444444445</c:v>
                </c:pt>
                <c:pt idx="494">
                  <c:v>1.174722222222222</c:v>
                </c:pt>
                <c:pt idx="495">
                  <c:v>1.173555555555556</c:v>
                </c:pt>
                <c:pt idx="496">
                  <c:v>1.170483333333334</c:v>
                </c:pt>
                <c:pt idx="497">
                  <c:v>1.159311111111111</c:v>
                </c:pt>
                <c:pt idx="498">
                  <c:v>1.138483333333333</c:v>
                </c:pt>
                <c:pt idx="499">
                  <c:v>1.12025</c:v>
                </c:pt>
                <c:pt idx="500">
                  <c:v>1.098155555555555</c:v>
                </c:pt>
                <c:pt idx="501">
                  <c:v>1.072716666666667</c:v>
                </c:pt>
                <c:pt idx="502">
                  <c:v>1.052722222222222</c:v>
                </c:pt>
                <c:pt idx="503">
                  <c:v>1.030894444444445</c:v>
                </c:pt>
                <c:pt idx="504">
                  <c:v>1.015888888888889</c:v>
                </c:pt>
                <c:pt idx="505">
                  <c:v>1.007666666666666</c:v>
                </c:pt>
                <c:pt idx="506">
                  <c:v>1.007</c:v>
                </c:pt>
                <c:pt idx="507">
                  <c:v>1.013622222222222</c:v>
                </c:pt>
                <c:pt idx="508">
                  <c:v>1.016244444444444</c:v>
                </c:pt>
                <c:pt idx="509">
                  <c:v>1.015961111111111</c:v>
                </c:pt>
                <c:pt idx="510">
                  <c:v>1.019122222222222</c:v>
                </c:pt>
                <c:pt idx="511">
                  <c:v>1.028627777777777</c:v>
                </c:pt>
                <c:pt idx="512">
                  <c:v>1.033761111111111</c:v>
                </c:pt>
                <c:pt idx="513">
                  <c:v>1.037688888888889</c:v>
                </c:pt>
                <c:pt idx="514">
                  <c:v>1.033494444444444</c:v>
                </c:pt>
                <c:pt idx="515">
                  <c:v>1.033583333333333</c:v>
                </c:pt>
                <c:pt idx="516">
                  <c:v>1.026761111111111</c:v>
                </c:pt>
                <c:pt idx="517">
                  <c:v>1.024972222222222</c:v>
                </c:pt>
                <c:pt idx="518">
                  <c:v>1.024322222222222</c:v>
                </c:pt>
                <c:pt idx="519">
                  <c:v>1.025866666666666</c:v>
                </c:pt>
                <c:pt idx="520">
                  <c:v>1.033011111111111</c:v>
                </c:pt>
                <c:pt idx="521">
                  <c:v>1.051244444444444</c:v>
                </c:pt>
                <c:pt idx="522">
                  <c:v>1.066777777777777</c:v>
                </c:pt>
                <c:pt idx="523">
                  <c:v>1.074955555555555</c:v>
                </c:pt>
                <c:pt idx="524">
                  <c:v>1.074016666666666</c:v>
                </c:pt>
                <c:pt idx="525">
                  <c:v>1.068011111111111</c:v>
                </c:pt>
                <c:pt idx="526">
                  <c:v>1.061761111111111</c:v>
                </c:pt>
                <c:pt idx="527">
                  <c:v>1.066222222222222</c:v>
                </c:pt>
                <c:pt idx="528">
                  <c:v>1.080938888888889</c:v>
                </c:pt>
                <c:pt idx="529">
                  <c:v>1.103311111111111</c:v>
                </c:pt>
                <c:pt idx="530">
                  <c:v>1.118405555555555</c:v>
                </c:pt>
                <c:pt idx="531">
                  <c:v>1.127388888888889</c:v>
                </c:pt>
                <c:pt idx="532">
                  <c:v>1.139272222222222</c:v>
                </c:pt>
                <c:pt idx="533">
                  <c:v>1.152722222222222</c:v>
                </c:pt>
                <c:pt idx="534">
                  <c:v>1.168466666666667</c:v>
                </c:pt>
                <c:pt idx="535">
                  <c:v>1.170688888888889</c:v>
                </c:pt>
                <c:pt idx="536">
                  <c:v>1.170266666666667</c:v>
                </c:pt>
                <c:pt idx="537">
                  <c:v>1.166283333333333</c:v>
                </c:pt>
                <c:pt idx="538">
                  <c:v>1.156994444444444</c:v>
                </c:pt>
                <c:pt idx="539">
                  <c:v>1.157394444444445</c:v>
                </c:pt>
                <c:pt idx="540">
                  <c:v>1.143661111111111</c:v>
                </c:pt>
                <c:pt idx="541">
                  <c:v>1.142594444444444</c:v>
                </c:pt>
                <c:pt idx="542">
                  <c:v>1.147566666666667</c:v>
                </c:pt>
                <c:pt idx="543">
                  <c:v>1.171588888888889</c:v>
                </c:pt>
                <c:pt idx="544">
                  <c:v>1.214766666666667</c:v>
                </c:pt>
                <c:pt idx="545">
                  <c:v>1.273294444444444</c:v>
                </c:pt>
                <c:pt idx="546">
                  <c:v>1.33575</c:v>
                </c:pt>
                <c:pt idx="547">
                  <c:v>1.39678888888889</c:v>
                </c:pt>
                <c:pt idx="548">
                  <c:v>1.465016666666667</c:v>
                </c:pt>
                <c:pt idx="549">
                  <c:v>1.533683333333333</c:v>
                </c:pt>
                <c:pt idx="550">
                  <c:v>1.610261111111111</c:v>
                </c:pt>
                <c:pt idx="551">
                  <c:v>1.678777777777778</c:v>
                </c:pt>
                <c:pt idx="552">
                  <c:v>1.732672222222222</c:v>
                </c:pt>
                <c:pt idx="553">
                  <c:v>1.767327777777778</c:v>
                </c:pt>
                <c:pt idx="554">
                  <c:v>1.800538888888889</c:v>
                </c:pt>
                <c:pt idx="555">
                  <c:v>1.838683333333333</c:v>
                </c:pt>
                <c:pt idx="556">
                  <c:v>1.88863888888889</c:v>
                </c:pt>
                <c:pt idx="557">
                  <c:v>1.940144444444445</c:v>
                </c:pt>
                <c:pt idx="558">
                  <c:v>1.989216666666667</c:v>
                </c:pt>
                <c:pt idx="559">
                  <c:v>2.027388888888889</c:v>
                </c:pt>
                <c:pt idx="560">
                  <c:v>2.061166666666666</c:v>
                </c:pt>
                <c:pt idx="561">
                  <c:v>2.083255555555555</c:v>
                </c:pt>
                <c:pt idx="562">
                  <c:v>2.107888888888889</c:v>
                </c:pt>
                <c:pt idx="563">
                  <c:v>2.133627777777777</c:v>
                </c:pt>
                <c:pt idx="564">
                  <c:v>2.154477777777777</c:v>
                </c:pt>
                <c:pt idx="565">
                  <c:v>2.17655</c:v>
                </c:pt>
                <c:pt idx="566">
                  <c:v>2.214694444444445</c:v>
                </c:pt>
                <c:pt idx="567">
                  <c:v>2.246644444444444</c:v>
                </c:pt>
                <c:pt idx="568">
                  <c:v>2.268255555555555</c:v>
                </c:pt>
                <c:pt idx="569">
                  <c:v>2.276077777777777</c:v>
                </c:pt>
                <c:pt idx="570">
                  <c:v>2.276366666666667</c:v>
                </c:pt>
                <c:pt idx="571">
                  <c:v>2.275772222222222</c:v>
                </c:pt>
                <c:pt idx="572">
                  <c:v>2.281838888888889</c:v>
                </c:pt>
                <c:pt idx="573">
                  <c:v>2.2917</c:v>
                </c:pt>
                <c:pt idx="574">
                  <c:v>2.299655555555555</c:v>
                </c:pt>
                <c:pt idx="575">
                  <c:v>2.299366666666666</c:v>
                </c:pt>
                <c:pt idx="576">
                  <c:v>2.292977777777777</c:v>
                </c:pt>
                <c:pt idx="577">
                  <c:v>2.276394444444445</c:v>
                </c:pt>
                <c:pt idx="578">
                  <c:v>2.252538888888889</c:v>
                </c:pt>
                <c:pt idx="579">
                  <c:v>2.220327777777777</c:v>
                </c:pt>
                <c:pt idx="580">
                  <c:v>2.182661111111111</c:v>
                </c:pt>
                <c:pt idx="581">
                  <c:v>2.143394444444444</c:v>
                </c:pt>
                <c:pt idx="582">
                  <c:v>2.112905555555555</c:v>
                </c:pt>
                <c:pt idx="583">
                  <c:v>2.095105555555555</c:v>
                </c:pt>
                <c:pt idx="584">
                  <c:v>2.075194444444445</c:v>
                </c:pt>
                <c:pt idx="585">
                  <c:v>2.044883333333333</c:v>
                </c:pt>
                <c:pt idx="586">
                  <c:v>2.019194444444444</c:v>
                </c:pt>
                <c:pt idx="587">
                  <c:v>1.997516666666667</c:v>
                </c:pt>
                <c:pt idx="588">
                  <c:v>1.977727777777778</c:v>
                </c:pt>
                <c:pt idx="589">
                  <c:v>1.950111111111111</c:v>
                </c:pt>
                <c:pt idx="590">
                  <c:v>1.922061111111111</c:v>
                </c:pt>
                <c:pt idx="591">
                  <c:v>1.883555555555556</c:v>
                </c:pt>
                <c:pt idx="592">
                  <c:v>1.833677777777778</c:v>
                </c:pt>
                <c:pt idx="593">
                  <c:v>1.787227777777777</c:v>
                </c:pt>
                <c:pt idx="594">
                  <c:v>1.754222222222222</c:v>
                </c:pt>
                <c:pt idx="595">
                  <c:v>1.7306</c:v>
                </c:pt>
                <c:pt idx="596">
                  <c:v>1.713733333333333</c:v>
                </c:pt>
                <c:pt idx="597">
                  <c:v>1.6954</c:v>
                </c:pt>
                <c:pt idx="598">
                  <c:v>1.676388888888889</c:v>
                </c:pt>
                <c:pt idx="599">
                  <c:v>1.659716666666667</c:v>
                </c:pt>
                <c:pt idx="600">
                  <c:v>1.65645</c:v>
                </c:pt>
                <c:pt idx="601">
                  <c:v>1.63985</c:v>
                </c:pt>
                <c:pt idx="602">
                  <c:v>1.621733333333333</c:v>
                </c:pt>
                <c:pt idx="603">
                  <c:v>1.58818888888889</c:v>
                </c:pt>
                <c:pt idx="604">
                  <c:v>1.548966666666667</c:v>
                </c:pt>
                <c:pt idx="605">
                  <c:v>1.520033333333334</c:v>
                </c:pt>
                <c:pt idx="606">
                  <c:v>1.488366666666667</c:v>
                </c:pt>
                <c:pt idx="607">
                  <c:v>1.463427777777778</c:v>
                </c:pt>
                <c:pt idx="608">
                  <c:v>1.428005555555556</c:v>
                </c:pt>
                <c:pt idx="609">
                  <c:v>1.39458888888889</c:v>
                </c:pt>
                <c:pt idx="610">
                  <c:v>1.358594444444445</c:v>
                </c:pt>
                <c:pt idx="611">
                  <c:v>1.331594444444444</c:v>
                </c:pt>
                <c:pt idx="612">
                  <c:v>1.317266666666666</c:v>
                </c:pt>
                <c:pt idx="613">
                  <c:v>1.304005555555556</c:v>
                </c:pt>
                <c:pt idx="614">
                  <c:v>1.3004</c:v>
                </c:pt>
                <c:pt idx="615">
                  <c:v>1.299822222222222</c:v>
                </c:pt>
                <c:pt idx="616">
                  <c:v>1.317488888888889</c:v>
                </c:pt>
                <c:pt idx="617">
                  <c:v>1.351805555555555</c:v>
                </c:pt>
                <c:pt idx="618">
                  <c:v>1.3937</c:v>
                </c:pt>
                <c:pt idx="619">
                  <c:v>1.444444444444445</c:v>
                </c:pt>
                <c:pt idx="620">
                  <c:v>1.474138888888889</c:v>
                </c:pt>
                <c:pt idx="621">
                  <c:v>1.500772222222222</c:v>
                </c:pt>
                <c:pt idx="622">
                  <c:v>1.524144444444444</c:v>
                </c:pt>
                <c:pt idx="623">
                  <c:v>1.54225</c:v>
                </c:pt>
                <c:pt idx="624">
                  <c:v>1.577955555555556</c:v>
                </c:pt>
                <c:pt idx="625">
                  <c:v>1.617194444444444</c:v>
                </c:pt>
                <c:pt idx="626">
                  <c:v>1.666205555555555</c:v>
                </c:pt>
                <c:pt idx="627">
                  <c:v>1.723455555555556</c:v>
                </c:pt>
                <c:pt idx="628">
                  <c:v>1.794733333333333</c:v>
                </c:pt>
                <c:pt idx="629">
                  <c:v>1.867427777777778</c:v>
                </c:pt>
                <c:pt idx="630">
                  <c:v>1.931161111111111</c:v>
                </c:pt>
                <c:pt idx="631">
                  <c:v>1.977494444444445</c:v>
                </c:pt>
                <c:pt idx="632">
                  <c:v>2.023211111111111</c:v>
                </c:pt>
                <c:pt idx="633">
                  <c:v>2.057</c:v>
                </c:pt>
                <c:pt idx="634">
                  <c:v>2.082866666666667</c:v>
                </c:pt>
                <c:pt idx="635">
                  <c:v>2.095622222222222</c:v>
                </c:pt>
                <c:pt idx="636">
                  <c:v>2.082372222222223</c:v>
                </c:pt>
                <c:pt idx="637">
                  <c:v>2.053255555555555</c:v>
                </c:pt>
                <c:pt idx="638">
                  <c:v>2.018483333333334</c:v>
                </c:pt>
                <c:pt idx="639">
                  <c:v>1.987577777777778</c:v>
                </c:pt>
                <c:pt idx="640">
                  <c:v>1.971283333333333</c:v>
                </c:pt>
                <c:pt idx="641">
                  <c:v>1.9659</c:v>
                </c:pt>
                <c:pt idx="642">
                  <c:v>1.973261111111111</c:v>
                </c:pt>
                <c:pt idx="643">
                  <c:v>1.985088888888889</c:v>
                </c:pt>
                <c:pt idx="644">
                  <c:v>1.978311111111111</c:v>
                </c:pt>
                <c:pt idx="645">
                  <c:v>1.987772222222222</c:v>
                </c:pt>
                <c:pt idx="646">
                  <c:v>1.997122222222222</c:v>
                </c:pt>
                <c:pt idx="647">
                  <c:v>2.003394444444444</c:v>
                </c:pt>
                <c:pt idx="648">
                  <c:v>2.0101</c:v>
                </c:pt>
                <c:pt idx="649">
                  <c:v>2.023872222222222</c:v>
                </c:pt>
                <c:pt idx="650">
                  <c:v>2.0331</c:v>
                </c:pt>
                <c:pt idx="651">
                  <c:v>2.054022222222222</c:v>
                </c:pt>
                <c:pt idx="652">
                  <c:v>2.060305555555555</c:v>
                </c:pt>
                <c:pt idx="653">
                  <c:v>2.080238888888889</c:v>
                </c:pt>
                <c:pt idx="654">
                  <c:v>2.103338888888889</c:v>
                </c:pt>
                <c:pt idx="655">
                  <c:v>2.130055555555556</c:v>
                </c:pt>
                <c:pt idx="656">
                  <c:v>2.164083333333334</c:v>
                </c:pt>
                <c:pt idx="657">
                  <c:v>2.196233333333333</c:v>
                </c:pt>
                <c:pt idx="658">
                  <c:v>2.215055555555555</c:v>
                </c:pt>
                <c:pt idx="659">
                  <c:v>2.223561111111111</c:v>
                </c:pt>
                <c:pt idx="660">
                  <c:v>2.223933333333333</c:v>
                </c:pt>
                <c:pt idx="661">
                  <c:v>2.234488888888889</c:v>
                </c:pt>
                <c:pt idx="662">
                  <c:v>2.251577777777777</c:v>
                </c:pt>
                <c:pt idx="663">
                  <c:v>2.282255555555556</c:v>
                </c:pt>
                <c:pt idx="664">
                  <c:v>2.323305555555555</c:v>
                </c:pt>
                <c:pt idx="665">
                  <c:v>2.357244444444444</c:v>
                </c:pt>
                <c:pt idx="666">
                  <c:v>2.389744444444445</c:v>
                </c:pt>
                <c:pt idx="667">
                  <c:v>2.421722222222222</c:v>
                </c:pt>
                <c:pt idx="668">
                  <c:v>2.443927777777778</c:v>
                </c:pt>
                <c:pt idx="669">
                  <c:v>2.462383333333333</c:v>
                </c:pt>
                <c:pt idx="670">
                  <c:v>2.464911111111112</c:v>
                </c:pt>
                <c:pt idx="671">
                  <c:v>2.45315</c:v>
                </c:pt>
                <c:pt idx="672">
                  <c:v>2.433155555555555</c:v>
                </c:pt>
                <c:pt idx="673">
                  <c:v>2.41125</c:v>
                </c:pt>
                <c:pt idx="674">
                  <c:v>2.396955555555555</c:v>
                </c:pt>
                <c:pt idx="675">
                  <c:v>2.373738888888889</c:v>
                </c:pt>
                <c:pt idx="676">
                  <c:v>2.354655555555555</c:v>
                </c:pt>
                <c:pt idx="677">
                  <c:v>2.329538888888889</c:v>
                </c:pt>
                <c:pt idx="678">
                  <c:v>2.295216666666666</c:v>
                </c:pt>
                <c:pt idx="679">
                  <c:v>2.2674</c:v>
                </c:pt>
                <c:pt idx="680">
                  <c:v>2.228038888888888</c:v>
                </c:pt>
                <c:pt idx="681">
                  <c:v>2.182411111111111</c:v>
                </c:pt>
                <c:pt idx="682">
                  <c:v>2.118744444444444</c:v>
                </c:pt>
                <c:pt idx="683">
                  <c:v>2.051288888888889</c:v>
                </c:pt>
                <c:pt idx="684">
                  <c:v>1.975805555555555</c:v>
                </c:pt>
                <c:pt idx="685">
                  <c:v>1.918705555555555</c:v>
                </c:pt>
                <c:pt idx="686">
                  <c:v>1.859127777777777</c:v>
                </c:pt>
                <c:pt idx="687">
                  <c:v>1.803338888888889</c:v>
                </c:pt>
                <c:pt idx="688">
                  <c:v>1.749405555555556</c:v>
                </c:pt>
                <c:pt idx="689">
                  <c:v>1.691177777777777</c:v>
                </c:pt>
                <c:pt idx="690">
                  <c:v>1.636116666666667</c:v>
                </c:pt>
                <c:pt idx="691">
                  <c:v>1.575677777777778</c:v>
                </c:pt>
                <c:pt idx="692">
                  <c:v>1.521194444444445</c:v>
                </c:pt>
                <c:pt idx="693">
                  <c:v>1.465466666666667</c:v>
                </c:pt>
                <c:pt idx="694">
                  <c:v>1.419005555555556</c:v>
                </c:pt>
                <c:pt idx="695">
                  <c:v>1.365083333333333</c:v>
                </c:pt>
                <c:pt idx="696">
                  <c:v>1.309211111111111</c:v>
                </c:pt>
                <c:pt idx="697">
                  <c:v>1.252605555555555</c:v>
                </c:pt>
                <c:pt idx="698">
                  <c:v>1.205</c:v>
                </c:pt>
                <c:pt idx="699">
                  <c:v>1.170616666666667</c:v>
                </c:pt>
                <c:pt idx="700">
                  <c:v>1.14013888888889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pz!$A$76</c:f>
              <c:strCache>
                <c:ptCount val="1"/>
                <c:pt idx="0">
                  <c:v>Semantic</c:v>
                </c:pt>
              </c:strCache>
            </c:strRef>
          </c:tx>
          <c:spPr>
            <a:ln w="12700"/>
          </c:spPr>
          <c:marker>
            <c:symbol val="none"/>
          </c:marker>
          <c:val>
            <c:numRef>
              <c:f>pz!$C$76:$AAA$76</c:f>
              <c:numCache>
                <c:formatCode>General</c:formatCode>
                <c:ptCount val="701"/>
                <c:pt idx="0">
                  <c:v>0.33335</c:v>
                </c:pt>
                <c:pt idx="1">
                  <c:v>0.381183333333333</c:v>
                </c:pt>
                <c:pt idx="2">
                  <c:v>0.437855555555556</c:v>
                </c:pt>
                <c:pt idx="3">
                  <c:v>0.515966666666667</c:v>
                </c:pt>
                <c:pt idx="4">
                  <c:v>0.593655555555556</c:v>
                </c:pt>
                <c:pt idx="5">
                  <c:v>0.645627777777778</c:v>
                </c:pt>
                <c:pt idx="6">
                  <c:v>0.705438888888889</c:v>
                </c:pt>
                <c:pt idx="7">
                  <c:v>0.747972222222222</c:v>
                </c:pt>
                <c:pt idx="8">
                  <c:v>0.771722222222222</c:v>
                </c:pt>
                <c:pt idx="9">
                  <c:v>0.784561111111111</c:v>
                </c:pt>
                <c:pt idx="10">
                  <c:v>0.805983333333333</c:v>
                </c:pt>
                <c:pt idx="11">
                  <c:v>0.8013</c:v>
                </c:pt>
                <c:pt idx="12">
                  <c:v>0.784277777777778</c:v>
                </c:pt>
                <c:pt idx="13">
                  <c:v>0.7474</c:v>
                </c:pt>
                <c:pt idx="14">
                  <c:v>0.704977777777778</c:v>
                </c:pt>
                <c:pt idx="15">
                  <c:v>0.66585</c:v>
                </c:pt>
                <c:pt idx="16">
                  <c:v>0.630383333333333</c:v>
                </c:pt>
                <c:pt idx="17">
                  <c:v>0.616433333333333</c:v>
                </c:pt>
                <c:pt idx="18">
                  <c:v>0.591894444444444</c:v>
                </c:pt>
                <c:pt idx="19">
                  <c:v>0.564716666666667</c:v>
                </c:pt>
                <c:pt idx="20">
                  <c:v>0.519755555555556</c:v>
                </c:pt>
                <c:pt idx="21">
                  <c:v>0.459394444444444</c:v>
                </c:pt>
                <c:pt idx="22">
                  <c:v>0.381277777777778</c:v>
                </c:pt>
                <c:pt idx="23">
                  <c:v>0.2975</c:v>
                </c:pt>
                <c:pt idx="24">
                  <c:v>0.216938888888889</c:v>
                </c:pt>
                <c:pt idx="25">
                  <c:v>0.145188888888889</c:v>
                </c:pt>
                <c:pt idx="26">
                  <c:v>0.0875277777777777</c:v>
                </c:pt>
                <c:pt idx="27">
                  <c:v>0.0504055555555555</c:v>
                </c:pt>
                <c:pt idx="28">
                  <c:v>0.0251388888888889</c:v>
                </c:pt>
                <c:pt idx="29">
                  <c:v>0.0162666666666666</c:v>
                </c:pt>
                <c:pt idx="30">
                  <c:v>0.0202555555555555</c:v>
                </c:pt>
                <c:pt idx="31">
                  <c:v>0.0357111111111111</c:v>
                </c:pt>
                <c:pt idx="32">
                  <c:v>0.0595722222222222</c:v>
                </c:pt>
                <c:pt idx="33">
                  <c:v>0.0773166666666667</c:v>
                </c:pt>
                <c:pt idx="34">
                  <c:v>0.0958555555555556</c:v>
                </c:pt>
                <c:pt idx="35">
                  <c:v>0.126511111111111</c:v>
                </c:pt>
                <c:pt idx="36">
                  <c:v>0.157683333333333</c:v>
                </c:pt>
                <c:pt idx="37">
                  <c:v>0.186444444444444</c:v>
                </c:pt>
                <c:pt idx="38">
                  <c:v>0.205627777777778</c:v>
                </c:pt>
                <c:pt idx="39">
                  <c:v>0.221077777777778</c:v>
                </c:pt>
                <c:pt idx="40">
                  <c:v>0.252594444444444</c:v>
                </c:pt>
                <c:pt idx="41">
                  <c:v>0.284616666666667</c:v>
                </c:pt>
                <c:pt idx="42">
                  <c:v>0.308361111111111</c:v>
                </c:pt>
                <c:pt idx="43">
                  <c:v>0.324683333333333</c:v>
                </c:pt>
                <c:pt idx="44">
                  <c:v>0.304122222222222</c:v>
                </c:pt>
                <c:pt idx="45">
                  <c:v>0.2787</c:v>
                </c:pt>
                <c:pt idx="46">
                  <c:v>0.233916666666667</c:v>
                </c:pt>
                <c:pt idx="47">
                  <c:v>0.176577777777778</c:v>
                </c:pt>
                <c:pt idx="48">
                  <c:v>0.119511111111111</c:v>
                </c:pt>
                <c:pt idx="49">
                  <c:v>0.06585</c:v>
                </c:pt>
                <c:pt idx="50">
                  <c:v>0.0202944444444444</c:v>
                </c:pt>
                <c:pt idx="51">
                  <c:v>-0.0094666666666667</c:v>
                </c:pt>
                <c:pt idx="52">
                  <c:v>-0.0226222222222223</c:v>
                </c:pt>
                <c:pt idx="53">
                  <c:v>-0.0144277777777778</c:v>
                </c:pt>
                <c:pt idx="54">
                  <c:v>0.0204</c:v>
                </c:pt>
                <c:pt idx="55">
                  <c:v>0.0790833333333333</c:v>
                </c:pt>
                <c:pt idx="56">
                  <c:v>0.139761111111111</c:v>
                </c:pt>
                <c:pt idx="57">
                  <c:v>0.199533333333333</c:v>
                </c:pt>
                <c:pt idx="58">
                  <c:v>0.220388888888889</c:v>
                </c:pt>
                <c:pt idx="59">
                  <c:v>0.236788888888889</c:v>
                </c:pt>
                <c:pt idx="60">
                  <c:v>0.245616666666667</c:v>
                </c:pt>
                <c:pt idx="61">
                  <c:v>0.279111111111111</c:v>
                </c:pt>
                <c:pt idx="62">
                  <c:v>0.323044444444444</c:v>
                </c:pt>
                <c:pt idx="63">
                  <c:v>0.364022222222222</c:v>
                </c:pt>
                <c:pt idx="64">
                  <c:v>0.403311111111111</c:v>
                </c:pt>
                <c:pt idx="65">
                  <c:v>0.431333333333333</c:v>
                </c:pt>
                <c:pt idx="66">
                  <c:v>0.475283333333333</c:v>
                </c:pt>
                <c:pt idx="67">
                  <c:v>0.521072222222222</c:v>
                </c:pt>
                <c:pt idx="68">
                  <c:v>0.559433333333333</c:v>
                </c:pt>
                <c:pt idx="69">
                  <c:v>0.597372222222222</c:v>
                </c:pt>
                <c:pt idx="70">
                  <c:v>0.628516666666667</c:v>
                </c:pt>
                <c:pt idx="71">
                  <c:v>0.654</c:v>
                </c:pt>
                <c:pt idx="72">
                  <c:v>0.701466666666667</c:v>
                </c:pt>
                <c:pt idx="73">
                  <c:v>0.740855555555556</c:v>
                </c:pt>
                <c:pt idx="74">
                  <c:v>0.772394444444444</c:v>
                </c:pt>
                <c:pt idx="75">
                  <c:v>0.786311111111111</c:v>
                </c:pt>
                <c:pt idx="76">
                  <c:v>0.798216666666666</c:v>
                </c:pt>
                <c:pt idx="77">
                  <c:v>0.805566666666667</c:v>
                </c:pt>
                <c:pt idx="78">
                  <c:v>0.807516666666667</c:v>
                </c:pt>
                <c:pt idx="79">
                  <c:v>0.8048</c:v>
                </c:pt>
                <c:pt idx="80">
                  <c:v>0.800872222222222</c:v>
                </c:pt>
                <c:pt idx="81">
                  <c:v>0.804683333333333</c:v>
                </c:pt>
                <c:pt idx="82">
                  <c:v>0.81685</c:v>
                </c:pt>
                <c:pt idx="83">
                  <c:v>0.831005555555555</c:v>
                </c:pt>
                <c:pt idx="84">
                  <c:v>0.838738888888889</c:v>
                </c:pt>
                <c:pt idx="85">
                  <c:v>0.84935</c:v>
                </c:pt>
                <c:pt idx="86">
                  <c:v>0.869683333333333</c:v>
                </c:pt>
                <c:pt idx="87">
                  <c:v>0.8919</c:v>
                </c:pt>
                <c:pt idx="88">
                  <c:v>0.907083333333333</c:v>
                </c:pt>
                <c:pt idx="89">
                  <c:v>0.913738888888889</c:v>
                </c:pt>
                <c:pt idx="90">
                  <c:v>0.918461111111111</c:v>
                </c:pt>
                <c:pt idx="91">
                  <c:v>0.919327777777778</c:v>
                </c:pt>
                <c:pt idx="92">
                  <c:v>0.917355555555556</c:v>
                </c:pt>
                <c:pt idx="93">
                  <c:v>0.932144444444444</c:v>
                </c:pt>
                <c:pt idx="94">
                  <c:v>0.944494444444445</c:v>
                </c:pt>
                <c:pt idx="95">
                  <c:v>0.980566666666667</c:v>
                </c:pt>
                <c:pt idx="96">
                  <c:v>1.002288888888889</c:v>
                </c:pt>
                <c:pt idx="97">
                  <c:v>1.0083</c:v>
                </c:pt>
                <c:pt idx="98">
                  <c:v>1.012227777777778</c:v>
                </c:pt>
                <c:pt idx="99">
                  <c:v>1.020677777777778</c:v>
                </c:pt>
                <c:pt idx="100">
                  <c:v>1.015133333333333</c:v>
                </c:pt>
                <c:pt idx="101">
                  <c:v>1.010622222222222</c:v>
                </c:pt>
                <c:pt idx="102">
                  <c:v>0.975144444444444</c:v>
                </c:pt>
                <c:pt idx="103">
                  <c:v>0.936866666666667</c:v>
                </c:pt>
                <c:pt idx="104">
                  <c:v>0.902416666666667</c:v>
                </c:pt>
                <c:pt idx="105">
                  <c:v>0.878744444444444</c:v>
                </c:pt>
                <c:pt idx="106">
                  <c:v>0.87665</c:v>
                </c:pt>
                <c:pt idx="107">
                  <c:v>0.894722222222222</c:v>
                </c:pt>
                <c:pt idx="108">
                  <c:v>0.908522222222222</c:v>
                </c:pt>
                <c:pt idx="109">
                  <c:v>0.915116666666667</c:v>
                </c:pt>
                <c:pt idx="110">
                  <c:v>0.908833333333333</c:v>
                </c:pt>
                <c:pt idx="111">
                  <c:v>0.898561111111111</c:v>
                </c:pt>
                <c:pt idx="112">
                  <c:v>0.877983333333333</c:v>
                </c:pt>
                <c:pt idx="113">
                  <c:v>0.862788888888889</c:v>
                </c:pt>
                <c:pt idx="114">
                  <c:v>0.84105</c:v>
                </c:pt>
                <c:pt idx="115">
                  <c:v>0.836744444444444</c:v>
                </c:pt>
                <c:pt idx="116">
                  <c:v>0.840961111111111</c:v>
                </c:pt>
                <c:pt idx="117">
                  <c:v>0.860072222222222</c:v>
                </c:pt>
                <c:pt idx="118">
                  <c:v>0.874377777777778</c:v>
                </c:pt>
                <c:pt idx="119">
                  <c:v>0.874622222222222</c:v>
                </c:pt>
                <c:pt idx="120">
                  <c:v>0.876311111111111</c:v>
                </c:pt>
                <c:pt idx="121">
                  <c:v>0.877255555555556</c:v>
                </c:pt>
                <c:pt idx="122">
                  <c:v>0.901805555555556</c:v>
                </c:pt>
                <c:pt idx="123">
                  <c:v>0.946022222222222</c:v>
                </c:pt>
                <c:pt idx="124">
                  <c:v>1.017161111111111</c:v>
                </c:pt>
                <c:pt idx="125">
                  <c:v>1.090338888888889</c:v>
                </c:pt>
                <c:pt idx="126">
                  <c:v>1.15868888888889</c:v>
                </c:pt>
                <c:pt idx="127">
                  <c:v>1.225577777777778</c:v>
                </c:pt>
                <c:pt idx="128">
                  <c:v>1.281811111111111</c:v>
                </c:pt>
                <c:pt idx="129">
                  <c:v>1.311966666666667</c:v>
                </c:pt>
                <c:pt idx="130">
                  <c:v>1.324533333333334</c:v>
                </c:pt>
                <c:pt idx="131">
                  <c:v>1.312866666666666</c:v>
                </c:pt>
                <c:pt idx="132">
                  <c:v>1.3002</c:v>
                </c:pt>
                <c:pt idx="133">
                  <c:v>1.280483333333333</c:v>
                </c:pt>
                <c:pt idx="134">
                  <c:v>1.2743</c:v>
                </c:pt>
                <c:pt idx="135">
                  <c:v>1.266983333333333</c:v>
                </c:pt>
                <c:pt idx="136">
                  <c:v>1.254505555555556</c:v>
                </c:pt>
                <c:pt idx="137">
                  <c:v>1.245066666666667</c:v>
                </c:pt>
                <c:pt idx="138">
                  <c:v>1.23078888888889</c:v>
                </c:pt>
                <c:pt idx="139">
                  <c:v>1.204777777777778</c:v>
                </c:pt>
                <c:pt idx="140">
                  <c:v>1.171183333333333</c:v>
                </c:pt>
                <c:pt idx="141">
                  <c:v>1.145316666666667</c:v>
                </c:pt>
                <c:pt idx="142">
                  <c:v>1.133872222222222</c:v>
                </c:pt>
                <c:pt idx="143">
                  <c:v>1.150261111111111</c:v>
                </c:pt>
                <c:pt idx="144">
                  <c:v>1.173316666666667</c:v>
                </c:pt>
                <c:pt idx="145">
                  <c:v>1.200961111111111</c:v>
                </c:pt>
                <c:pt idx="146">
                  <c:v>1.229805555555555</c:v>
                </c:pt>
                <c:pt idx="147">
                  <c:v>1.248427777777778</c:v>
                </c:pt>
                <c:pt idx="148">
                  <c:v>1.276083333333333</c:v>
                </c:pt>
                <c:pt idx="149">
                  <c:v>1.30985</c:v>
                </c:pt>
                <c:pt idx="150">
                  <c:v>1.364744444444444</c:v>
                </c:pt>
                <c:pt idx="151">
                  <c:v>1.420994444444444</c:v>
                </c:pt>
                <c:pt idx="152">
                  <c:v>1.462916666666667</c:v>
                </c:pt>
                <c:pt idx="153">
                  <c:v>1.484511111111111</c:v>
                </c:pt>
                <c:pt idx="154">
                  <c:v>1.48865</c:v>
                </c:pt>
                <c:pt idx="155">
                  <c:v>1.48995</c:v>
                </c:pt>
                <c:pt idx="156">
                  <c:v>1.484044444444444</c:v>
                </c:pt>
                <c:pt idx="157">
                  <c:v>1.483027777777778</c:v>
                </c:pt>
                <c:pt idx="158">
                  <c:v>1.461122222222222</c:v>
                </c:pt>
                <c:pt idx="159">
                  <c:v>1.44245</c:v>
                </c:pt>
                <c:pt idx="160">
                  <c:v>1.4359</c:v>
                </c:pt>
                <c:pt idx="161">
                  <c:v>1.443422222222222</c:v>
                </c:pt>
                <c:pt idx="162">
                  <c:v>1.45105</c:v>
                </c:pt>
                <c:pt idx="163">
                  <c:v>1.44735</c:v>
                </c:pt>
                <c:pt idx="164">
                  <c:v>1.442333333333333</c:v>
                </c:pt>
                <c:pt idx="165">
                  <c:v>1.42895</c:v>
                </c:pt>
                <c:pt idx="166">
                  <c:v>1.398455555555555</c:v>
                </c:pt>
                <c:pt idx="167">
                  <c:v>1.366122222222222</c:v>
                </c:pt>
                <c:pt idx="168">
                  <c:v>1.334333333333333</c:v>
                </c:pt>
                <c:pt idx="169">
                  <c:v>1.307338888888888</c:v>
                </c:pt>
                <c:pt idx="170">
                  <c:v>1.281861111111111</c:v>
                </c:pt>
                <c:pt idx="171">
                  <c:v>1.272311111111111</c:v>
                </c:pt>
                <c:pt idx="172">
                  <c:v>1.266777777777778</c:v>
                </c:pt>
                <c:pt idx="173">
                  <c:v>1.272733333333333</c:v>
                </c:pt>
                <c:pt idx="174">
                  <c:v>1.274744444444444</c:v>
                </c:pt>
                <c:pt idx="175">
                  <c:v>1.277033333333333</c:v>
                </c:pt>
                <c:pt idx="176">
                  <c:v>1.295166666666667</c:v>
                </c:pt>
                <c:pt idx="177">
                  <c:v>1.319583333333334</c:v>
                </c:pt>
                <c:pt idx="178">
                  <c:v>1.335727777777778</c:v>
                </c:pt>
                <c:pt idx="179">
                  <c:v>1.341138888888888</c:v>
                </c:pt>
                <c:pt idx="180">
                  <c:v>1.376383333333333</c:v>
                </c:pt>
                <c:pt idx="181">
                  <c:v>1.398794444444444</c:v>
                </c:pt>
                <c:pt idx="182">
                  <c:v>1.431472222222222</c:v>
                </c:pt>
                <c:pt idx="183">
                  <c:v>1.470272222222222</c:v>
                </c:pt>
                <c:pt idx="184">
                  <c:v>1.507966666666666</c:v>
                </c:pt>
                <c:pt idx="185">
                  <c:v>1.549005555555555</c:v>
                </c:pt>
                <c:pt idx="186">
                  <c:v>1.569255555555556</c:v>
                </c:pt>
                <c:pt idx="187">
                  <c:v>1.573827777777778</c:v>
                </c:pt>
                <c:pt idx="188">
                  <c:v>1.586711111111112</c:v>
                </c:pt>
                <c:pt idx="189">
                  <c:v>1.593933333333333</c:v>
                </c:pt>
                <c:pt idx="190">
                  <c:v>1.598555555555555</c:v>
                </c:pt>
                <c:pt idx="191">
                  <c:v>1.593088888888889</c:v>
                </c:pt>
                <c:pt idx="192">
                  <c:v>1.579088888888889</c:v>
                </c:pt>
                <c:pt idx="193">
                  <c:v>1.561338888888889</c:v>
                </c:pt>
                <c:pt idx="194">
                  <c:v>1.557488888888889</c:v>
                </c:pt>
                <c:pt idx="195">
                  <c:v>1.5454</c:v>
                </c:pt>
                <c:pt idx="196">
                  <c:v>1.542477777777778</c:v>
                </c:pt>
                <c:pt idx="197">
                  <c:v>1.54138888888889</c:v>
                </c:pt>
                <c:pt idx="198">
                  <c:v>1.565244444444444</c:v>
                </c:pt>
                <c:pt idx="199">
                  <c:v>1.599138888888889</c:v>
                </c:pt>
                <c:pt idx="200">
                  <c:v>1.621261111111111</c:v>
                </c:pt>
                <c:pt idx="201">
                  <c:v>1.661172222222222</c:v>
                </c:pt>
                <c:pt idx="202">
                  <c:v>1.68765</c:v>
                </c:pt>
                <c:pt idx="203">
                  <c:v>1.7205</c:v>
                </c:pt>
                <c:pt idx="204">
                  <c:v>1.746411111111111</c:v>
                </c:pt>
                <c:pt idx="205">
                  <c:v>1.789644444444444</c:v>
                </c:pt>
                <c:pt idx="206">
                  <c:v>1.834633333333334</c:v>
                </c:pt>
                <c:pt idx="207">
                  <c:v>1.874211111111111</c:v>
                </c:pt>
                <c:pt idx="208">
                  <c:v>1.894227777777778</c:v>
                </c:pt>
                <c:pt idx="209">
                  <c:v>1.909166666666667</c:v>
                </c:pt>
                <c:pt idx="210">
                  <c:v>1.894583333333333</c:v>
                </c:pt>
                <c:pt idx="211">
                  <c:v>1.87325</c:v>
                </c:pt>
                <c:pt idx="212">
                  <c:v>1.854238888888889</c:v>
                </c:pt>
                <c:pt idx="213">
                  <c:v>1.825261111111112</c:v>
                </c:pt>
                <c:pt idx="214">
                  <c:v>1.796855555555556</c:v>
                </c:pt>
                <c:pt idx="215">
                  <c:v>1.753144444444444</c:v>
                </c:pt>
                <c:pt idx="216">
                  <c:v>1.724777777777777</c:v>
                </c:pt>
                <c:pt idx="217">
                  <c:v>1.695938888888889</c:v>
                </c:pt>
                <c:pt idx="218">
                  <c:v>1.681794444444445</c:v>
                </c:pt>
                <c:pt idx="219">
                  <c:v>1.67438888888889</c:v>
                </c:pt>
                <c:pt idx="220">
                  <c:v>1.690044444444444</c:v>
                </c:pt>
                <c:pt idx="221">
                  <c:v>1.701172222222222</c:v>
                </c:pt>
                <c:pt idx="222">
                  <c:v>1.722333333333333</c:v>
                </c:pt>
                <c:pt idx="223">
                  <c:v>1.747394444444445</c:v>
                </c:pt>
                <c:pt idx="224">
                  <c:v>1.77515</c:v>
                </c:pt>
                <c:pt idx="225">
                  <c:v>1.804266666666666</c:v>
                </c:pt>
                <c:pt idx="226">
                  <c:v>1.82345</c:v>
                </c:pt>
                <c:pt idx="227">
                  <c:v>1.859166666666667</c:v>
                </c:pt>
                <c:pt idx="228">
                  <c:v>1.888072222222222</c:v>
                </c:pt>
                <c:pt idx="229">
                  <c:v>1.92275</c:v>
                </c:pt>
                <c:pt idx="230">
                  <c:v>1.948038888888889</c:v>
                </c:pt>
                <c:pt idx="231">
                  <c:v>1.987361111111112</c:v>
                </c:pt>
                <c:pt idx="232">
                  <c:v>2.021444444444445</c:v>
                </c:pt>
                <c:pt idx="233">
                  <c:v>2.073222222222222</c:v>
                </c:pt>
                <c:pt idx="234">
                  <c:v>2.125138888888889</c:v>
                </c:pt>
                <c:pt idx="235">
                  <c:v>2.174955555555556</c:v>
                </c:pt>
                <c:pt idx="236">
                  <c:v>2.203594444444445</c:v>
                </c:pt>
                <c:pt idx="237">
                  <c:v>2.218561111111111</c:v>
                </c:pt>
                <c:pt idx="238">
                  <c:v>2.223533333333334</c:v>
                </c:pt>
                <c:pt idx="239">
                  <c:v>2.218061111111111</c:v>
                </c:pt>
                <c:pt idx="240">
                  <c:v>2.224511111111111</c:v>
                </c:pt>
                <c:pt idx="241">
                  <c:v>2.220638888888889</c:v>
                </c:pt>
                <c:pt idx="242">
                  <c:v>2.232683333333334</c:v>
                </c:pt>
                <c:pt idx="243">
                  <c:v>2.246733333333333</c:v>
                </c:pt>
                <c:pt idx="244">
                  <c:v>2.287866666666666</c:v>
                </c:pt>
                <c:pt idx="245">
                  <c:v>2.339888888888889</c:v>
                </c:pt>
                <c:pt idx="246">
                  <c:v>2.406888888888889</c:v>
                </c:pt>
                <c:pt idx="247">
                  <c:v>2.468994444444445</c:v>
                </c:pt>
                <c:pt idx="248">
                  <c:v>2.52465</c:v>
                </c:pt>
                <c:pt idx="249">
                  <c:v>2.57581111111111</c:v>
                </c:pt>
                <c:pt idx="250">
                  <c:v>2.632838888888889</c:v>
                </c:pt>
                <c:pt idx="251">
                  <c:v>2.645911111111111</c:v>
                </c:pt>
                <c:pt idx="252">
                  <c:v>2.65105</c:v>
                </c:pt>
                <c:pt idx="253">
                  <c:v>2.6223</c:v>
                </c:pt>
                <c:pt idx="254">
                  <c:v>2.589638888888889</c:v>
                </c:pt>
                <c:pt idx="255">
                  <c:v>2.576977777777777</c:v>
                </c:pt>
                <c:pt idx="256">
                  <c:v>2.578205555555556</c:v>
                </c:pt>
                <c:pt idx="257">
                  <c:v>2.591411111111111</c:v>
                </c:pt>
                <c:pt idx="258">
                  <c:v>2.614588888888889</c:v>
                </c:pt>
                <c:pt idx="259">
                  <c:v>2.650055555555555</c:v>
                </c:pt>
                <c:pt idx="260">
                  <c:v>2.681927777777778</c:v>
                </c:pt>
                <c:pt idx="261">
                  <c:v>2.705094444444444</c:v>
                </c:pt>
                <c:pt idx="262">
                  <c:v>2.71665</c:v>
                </c:pt>
                <c:pt idx="263">
                  <c:v>2.725099999999999</c:v>
                </c:pt>
                <c:pt idx="264">
                  <c:v>2.759372222222222</c:v>
                </c:pt>
                <c:pt idx="265">
                  <c:v>2.823716666666666</c:v>
                </c:pt>
                <c:pt idx="266">
                  <c:v>2.898255555555555</c:v>
                </c:pt>
                <c:pt idx="267">
                  <c:v>2.972855555555555</c:v>
                </c:pt>
                <c:pt idx="268">
                  <c:v>3.064611111111111</c:v>
                </c:pt>
                <c:pt idx="269">
                  <c:v>3.142594444444445</c:v>
                </c:pt>
                <c:pt idx="270">
                  <c:v>3.214411111111111</c:v>
                </c:pt>
                <c:pt idx="271">
                  <c:v>3.254122222222222</c:v>
                </c:pt>
                <c:pt idx="272">
                  <c:v>3.295588888888889</c:v>
                </c:pt>
                <c:pt idx="273">
                  <c:v>3.319483333333332</c:v>
                </c:pt>
                <c:pt idx="274">
                  <c:v>3.343855555555556</c:v>
                </c:pt>
                <c:pt idx="275">
                  <c:v>3.339138888888888</c:v>
                </c:pt>
                <c:pt idx="276">
                  <c:v>3.338744444444444</c:v>
                </c:pt>
                <c:pt idx="277">
                  <c:v>3.346688888888889</c:v>
                </c:pt>
                <c:pt idx="278">
                  <c:v>3.348227777777777</c:v>
                </c:pt>
                <c:pt idx="279">
                  <c:v>3.35505</c:v>
                </c:pt>
                <c:pt idx="280">
                  <c:v>3.359394444444443</c:v>
                </c:pt>
                <c:pt idx="281">
                  <c:v>3.356394444444444</c:v>
                </c:pt>
                <c:pt idx="282">
                  <c:v>3.341727777777777</c:v>
                </c:pt>
                <c:pt idx="283">
                  <c:v>3.320116666666666</c:v>
                </c:pt>
                <c:pt idx="284">
                  <c:v>3.271111111111112</c:v>
                </c:pt>
                <c:pt idx="285">
                  <c:v>3.203677777777777</c:v>
                </c:pt>
                <c:pt idx="286">
                  <c:v>3.121227777777777</c:v>
                </c:pt>
                <c:pt idx="287">
                  <c:v>3.058188888888889</c:v>
                </c:pt>
                <c:pt idx="288">
                  <c:v>3.017622222222222</c:v>
                </c:pt>
                <c:pt idx="289">
                  <c:v>2.985944444444444</c:v>
                </c:pt>
                <c:pt idx="290">
                  <c:v>2.950822222222222</c:v>
                </c:pt>
                <c:pt idx="291">
                  <c:v>2.920983333333333</c:v>
                </c:pt>
                <c:pt idx="292">
                  <c:v>2.892833333333333</c:v>
                </c:pt>
                <c:pt idx="293">
                  <c:v>2.867294444444444</c:v>
                </c:pt>
                <c:pt idx="294">
                  <c:v>2.844955555555555</c:v>
                </c:pt>
                <c:pt idx="295">
                  <c:v>2.810044444444445</c:v>
                </c:pt>
                <c:pt idx="296">
                  <c:v>2.766161111111111</c:v>
                </c:pt>
                <c:pt idx="297">
                  <c:v>2.727844444444444</c:v>
                </c:pt>
                <c:pt idx="298">
                  <c:v>2.701144444444445</c:v>
                </c:pt>
                <c:pt idx="299">
                  <c:v>2.672316666666667</c:v>
                </c:pt>
                <c:pt idx="300">
                  <c:v>2.649472222222222</c:v>
                </c:pt>
                <c:pt idx="301">
                  <c:v>2.642349999999999</c:v>
                </c:pt>
                <c:pt idx="302">
                  <c:v>2.615694444444444</c:v>
                </c:pt>
                <c:pt idx="303">
                  <c:v>2.584622222222222</c:v>
                </c:pt>
                <c:pt idx="304">
                  <c:v>2.557922222222222</c:v>
                </c:pt>
                <c:pt idx="305">
                  <c:v>2.527483333333334</c:v>
                </c:pt>
                <c:pt idx="306">
                  <c:v>2.515566666666667</c:v>
                </c:pt>
                <c:pt idx="307">
                  <c:v>2.489372222222222</c:v>
                </c:pt>
                <c:pt idx="308">
                  <c:v>2.456983333333333</c:v>
                </c:pt>
                <c:pt idx="309">
                  <c:v>2.4312</c:v>
                </c:pt>
                <c:pt idx="310">
                  <c:v>2.410911111111111</c:v>
                </c:pt>
                <c:pt idx="311">
                  <c:v>2.390105555555556</c:v>
                </c:pt>
                <c:pt idx="312">
                  <c:v>2.342416666666666</c:v>
                </c:pt>
                <c:pt idx="313">
                  <c:v>2.269911111111112</c:v>
                </c:pt>
                <c:pt idx="314">
                  <c:v>2.175066666666666</c:v>
                </c:pt>
                <c:pt idx="315">
                  <c:v>2.07995</c:v>
                </c:pt>
                <c:pt idx="316">
                  <c:v>1.995072222222222</c:v>
                </c:pt>
                <c:pt idx="317">
                  <c:v>1.918133333333333</c:v>
                </c:pt>
                <c:pt idx="318">
                  <c:v>1.836472222222222</c:v>
                </c:pt>
                <c:pt idx="319">
                  <c:v>1.772927777777777</c:v>
                </c:pt>
                <c:pt idx="320">
                  <c:v>1.730105555555556</c:v>
                </c:pt>
                <c:pt idx="321">
                  <c:v>1.696755555555555</c:v>
                </c:pt>
                <c:pt idx="322">
                  <c:v>1.666766666666667</c:v>
                </c:pt>
                <c:pt idx="323">
                  <c:v>1.640722222222222</c:v>
                </c:pt>
                <c:pt idx="324">
                  <c:v>1.621388888888889</c:v>
                </c:pt>
                <c:pt idx="325">
                  <c:v>1.589972222222222</c:v>
                </c:pt>
                <c:pt idx="326">
                  <c:v>1.576255555555556</c:v>
                </c:pt>
                <c:pt idx="327">
                  <c:v>1.567616666666667</c:v>
                </c:pt>
                <c:pt idx="328">
                  <c:v>1.569427777777778</c:v>
                </c:pt>
                <c:pt idx="329">
                  <c:v>1.568688888888889</c:v>
                </c:pt>
                <c:pt idx="330">
                  <c:v>1.545377777777778</c:v>
                </c:pt>
                <c:pt idx="331">
                  <c:v>1.520222222222222</c:v>
                </c:pt>
                <c:pt idx="332">
                  <c:v>1.494211111111112</c:v>
                </c:pt>
                <c:pt idx="333">
                  <c:v>1.486772222222222</c:v>
                </c:pt>
                <c:pt idx="334">
                  <c:v>1.462272222222222</c:v>
                </c:pt>
                <c:pt idx="335">
                  <c:v>1.444638888888889</c:v>
                </c:pt>
                <c:pt idx="336">
                  <c:v>1.415916666666666</c:v>
                </c:pt>
                <c:pt idx="337">
                  <c:v>1.385322222222222</c:v>
                </c:pt>
                <c:pt idx="338">
                  <c:v>1.340138888888889</c:v>
                </c:pt>
                <c:pt idx="339">
                  <c:v>1.292811111111111</c:v>
                </c:pt>
                <c:pt idx="340">
                  <c:v>1.240772222222222</c:v>
                </c:pt>
                <c:pt idx="341">
                  <c:v>1.167088888888888</c:v>
                </c:pt>
                <c:pt idx="342">
                  <c:v>1.099755555555556</c:v>
                </c:pt>
                <c:pt idx="343">
                  <c:v>1.051005555555556</c:v>
                </c:pt>
                <c:pt idx="344">
                  <c:v>1.001616666666667</c:v>
                </c:pt>
                <c:pt idx="345">
                  <c:v>0.9822</c:v>
                </c:pt>
                <c:pt idx="346">
                  <c:v>0.9662</c:v>
                </c:pt>
                <c:pt idx="347">
                  <c:v>0.963544444444445</c:v>
                </c:pt>
                <c:pt idx="348">
                  <c:v>0.970061111111111</c:v>
                </c:pt>
                <c:pt idx="349">
                  <c:v>0.976388888888889</c:v>
                </c:pt>
                <c:pt idx="350">
                  <c:v>0.984172222222222</c:v>
                </c:pt>
                <c:pt idx="351">
                  <c:v>0.970183333333333</c:v>
                </c:pt>
                <c:pt idx="352">
                  <c:v>0.948944444444444</c:v>
                </c:pt>
                <c:pt idx="353">
                  <c:v>0.930966666666666</c:v>
                </c:pt>
                <c:pt idx="354">
                  <c:v>0.922472222222222</c:v>
                </c:pt>
                <c:pt idx="355">
                  <c:v>0.9107</c:v>
                </c:pt>
                <c:pt idx="356">
                  <c:v>0.881316666666667</c:v>
                </c:pt>
                <c:pt idx="357">
                  <c:v>0.847733333333333</c:v>
                </c:pt>
                <c:pt idx="358">
                  <c:v>0.818244444444445</c:v>
                </c:pt>
                <c:pt idx="359">
                  <c:v>0.792727777777778</c:v>
                </c:pt>
                <c:pt idx="360">
                  <c:v>0.764061111111111</c:v>
                </c:pt>
                <c:pt idx="361">
                  <c:v>0.745577777777778</c:v>
                </c:pt>
                <c:pt idx="362">
                  <c:v>0.7317</c:v>
                </c:pt>
                <c:pt idx="363">
                  <c:v>0.746483333333333</c:v>
                </c:pt>
                <c:pt idx="364">
                  <c:v>0.778477777777778</c:v>
                </c:pt>
                <c:pt idx="365">
                  <c:v>0.81525</c:v>
                </c:pt>
                <c:pt idx="366">
                  <c:v>0.867377777777778</c:v>
                </c:pt>
                <c:pt idx="367">
                  <c:v>0.905783333333333</c:v>
                </c:pt>
                <c:pt idx="368">
                  <c:v>0.926461111111111</c:v>
                </c:pt>
                <c:pt idx="369">
                  <c:v>0.941238888888889</c:v>
                </c:pt>
                <c:pt idx="370">
                  <c:v>0.957038888888889</c:v>
                </c:pt>
                <c:pt idx="371">
                  <c:v>0.981516666666666</c:v>
                </c:pt>
                <c:pt idx="372">
                  <c:v>1.004272222222222</c:v>
                </c:pt>
                <c:pt idx="373">
                  <c:v>1.046661111111111</c:v>
                </c:pt>
                <c:pt idx="374">
                  <c:v>1.080122222222222</c:v>
                </c:pt>
                <c:pt idx="375">
                  <c:v>1.108177777777778</c:v>
                </c:pt>
                <c:pt idx="376">
                  <c:v>1.144155555555555</c:v>
                </c:pt>
                <c:pt idx="377">
                  <c:v>1.174077777777778</c:v>
                </c:pt>
                <c:pt idx="378">
                  <c:v>1.226477777777778</c:v>
                </c:pt>
                <c:pt idx="379">
                  <c:v>1.2517</c:v>
                </c:pt>
                <c:pt idx="380">
                  <c:v>1.276461111111112</c:v>
                </c:pt>
                <c:pt idx="381">
                  <c:v>1.300638888888889</c:v>
                </c:pt>
                <c:pt idx="382">
                  <c:v>1.3243</c:v>
                </c:pt>
                <c:pt idx="383">
                  <c:v>1.367694444444444</c:v>
                </c:pt>
                <c:pt idx="384">
                  <c:v>1.420933333333333</c:v>
                </c:pt>
                <c:pt idx="385">
                  <c:v>1.481744444444444</c:v>
                </c:pt>
                <c:pt idx="386">
                  <c:v>1.551911111111111</c:v>
                </c:pt>
                <c:pt idx="387">
                  <c:v>1.614833333333333</c:v>
                </c:pt>
                <c:pt idx="388">
                  <c:v>1.693794444444444</c:v>
                </c:pt>
                <c:pt idx="389">
                  <c:v>1.76975</c:v>
                </c:pt>
                <c:pt idx="390">
                  <c:v>1.835827777777778</c:v>
                </c:pt>
                <c:pt idx="391">
                  <c:v>1.870055555555556</c:v>
                </c:pt>
                <c:pt idx="392">
                  <c:v>1.890294444444445</c:v>
                </c:pt>
                <c:pt idx="393">
                  <c:v>1.896283333333333</c:v>
                </c:pt>
                <c:pt idx="394">
                  <c:v>1.886444444444444</c:v>
                </c:pt>
                <c:pt idx="395">
                  <c:v>1.892638888888889</c:v>
                </c:pt>
                <c:pt idx="396">
                  <c:v>1.90845</c:v>
                </c:pt>
                <c:pt idx="397">
                  <c:v>1.932916666666666</c:v>
                </c:pt>
                <c:pt idx="398">
                  <c:v>1.927855555555555</c:v>
                </c:pt>
                <c:pt idx="399">
                  <c:v>1.914011111111111</c:v>
                </c:pt>
                <c:pt idx="400">
                  <c:v>1.87945</c:v>
                </c:pt>
                <c:pt idx="401">
                  <c:v>1.838333333333334</c:v>
                </c:pt>
                <c:pt idx="402">
                  <c:v>1.790061111111111</c:v>
                </c:pt>
                <c:pt idx="403">
                  <c:v>1.741566666666666</c:v>
                </c:pt>
                <c:pt idx="404">
                  <c:v>1.695783333333333</c:v>
                </c:pt>
                <c:pt idx="405">
                  <c:v>1.652511111111111</c:v>
                </c:pt>
                <c:pt idx="406">
                  <c:v>1.630427777777777</c:v>
                </c:pt>
                <c:pt idx="407">
                  <c:v>1.604905555555555</c:v>
                </c:pt>
                <c:pt idx="408">
                  <c:v>1.597116666666667</c:v>
                </c:pt>
                <c:pt idx="409">
                  <c:v>1.59865</c:v>
                </c:pt>
                <c:pt idx="410">
                  <c:v>1.594733333333334</c:v>
                </c:pt>
                <c:pt idx="411">
                  <c:v>1.589188888888889</c:v>
                </c:pt>
                <c:pt idx="412">
                  <c:v>1.590883333333333</c:v>
                </c:pt>
                <c:pt idx="413">
                  <c:v>1.607527777777777</c:v>
                </c:pt>
                <c:pt idx="414">
                  <c:v>1.644133333333333</c:v>
                </c:pt>
                <c:pt idx="415">
                  <c:v>1.694911111111111</c:v>
                </c:pt>
                <c:pt idx="416">
                  <c:v>1.739277777777778</c:v>
                </c:pt>
                <c:pt idx="417">
                  <c:v>1.779944444444444</c:v>
                </c:pt>
                <c:pt idx="418">
                  <c:v>1.808261111111111</c:v>
                </c:pt>
                <c:pt idx="419">
                  <c:v>1.842711111111111</c:v>
                </c:pt>
                <c:pt idx="420">
                  <c:v>1.877261111111111</c:v>
                </c:pt>
                <c:pt idx="421">
                  <c:v>1.8965</c:v>
                </c:pt>
                <c:pt idx="422">
                  <c:v>1.893816666666666</c:v>
                </c:pt>
                <c:pt idx="423">
                  <c:v>1.884038888888889</c:v>
                </c:pt>
                <c:pt idx="424">
                  <c:v>1.857372222222222</c:v>
                </c:pt>
                <c:pt idx="425">
                  <c:v>1.8284</c:v>
                </c:pt>
                <c:pt idx="426">
                  <c:v>1.798855555555555</c:v>
                </c:pt>
                <c:pt idx="427">
                  <c:v>1.774072222222222</c:v>
                </c:pt>
                <c:pt idx="428">
                  <c:v>1.756983333333333</c:v>
                </c:pt>
                <c:pt idx="429">
                  <c:v>1.735994444444444</c:v>
                </c:pt>
                <c:pt idx="430">
                  <c:v>1.695494444444445</c:v>
                </c:pt>
                <c:pt idx="431">
                  <c:v>1.638772222222222</c:v>
                </c:pt>
                <c:pt idx="432">
                  <c:v>1.575955555555556</c:v>
                </c:pt>
                <c:pt idx="433">
                  <c:v>1.525161111111111</c:v>
                </c:pt>
                <c:pt idx="434">
                  <c:v>1.478477777777778</c:v>
                </c:pt>
                <c:pt idx="435">
                  <c:v>1.427966666666666</c:v>
                </c:pt>
                <c:pt idx="436">
                  <c:v>1.400322222222222</c:v>
                </c:pt>
                <c:pt idx="437">
                  <c:v>1.369905555555555</c:v>
                </c:pt>
                <c:pt idx="438">
                  <c:v>1.3623</c:v>
                </c:pt>
                <c:pt idx="439">
                  <c:v>1.352822222222222</c:v>
                </c:pt>
                <c:pt idx="440">
                  <c:v>1.342022222222222</c:v>
                </c:pt>
                <c:pt idx="441">
                  <c:v>1.32805</c:v>
                </c:pt>
                <c:pt idx="442">
                  <c:v>1.322794444444444</c:v>
                </c:pt>
                <c:pt idx="443">
                  <c:v>1.32495</c:v>
                </c:pt>
                <c:pt idx="444">
                  <c:v>1.348022222222222</c:v>
                </c:pt>
                <c:pt idx="445">
                  <c:v>1.379422222222222</c:v>
                </c:pt>
                <c:pt idx="446">
                  <c:v>1.423472222222222</c:v>
                </c:pt>
                <c:pt idx="447">
                  <c:v>1.467527777777778</c:v>
                </c:pt>
                <c:pt idx="448">
                  <c:v>1.527144444444444</c:v>
                </c:pt>
                <c:pt idx="449">
                  <c:v>1.588955555555556</c:v>
                </c:pt>
                <c:pt idx="450">
                  <c:v>1.645133333333333</c:v>
                </c:pt>
                <c:pt idx="451">
                  <c:v>1.705127777777778</c:v>
                </c:pt>
                <c:pt idx="452">
                  <c:v>1.766616666666667</c:v>
                </c:pt>
                <c:pt idx="453">
                  <c:v>1.815266666666667</c:v>
                </c:pt>
                <c:pt idx="454">
                  <c:v>1.877716666666667</c:v>
                </c:pt>
                <c:pt idx="455">
                  <c:v>1.9608</c:v>
                </c:pt>
                <c:pt idx="456">
                  <c:v>2.061977777777777</c:v>
                </c:pt>
                <c:pt idx="457">
                  <c:v>2.186288888888889</c:v>
                </c:pt>
                <c:pt idx="458">
                  <c:v>2.306488888888889</c:v>
                </c:pt>
                <c:pt idx="459">
                  <c:v>2.421638888888889</c:v>
                </c:pt>
                <c:pt idx="460">
                  <c:v>2.530633333333334</c:v>
                </c:pt>
                <c:pt idx="461">
                  <c:v>2.634683333333334</c:v>
                </c:pt>
                <c:pt idx="462">
                  <c:v>2.727838888888889</c:v>
                </c:pt>
                <c:pt idx="463">
                  <c:v>2.804744444444444</c:v>
                </c:pt>
                <c:pt idx="464">
                  <c:v>2.862027777777777</c:v>
                </c:pt>
                <c:pt idx="465">
                  <c:v>2.902372222222222</c:v>
                </c:pt>
                <c:pt idx="466">
                  <c:v>2.937083333333333</c:v>
                </c:pt>
                <c:pt idx="467">
                  <c:v>2.983905555555556</c:v>
                </c:pt>
                <c:pt idx="468">
                  <c:v>3.017577777777777</c:v>
                </c:pt>
                <c:pt idx="469">
                  <c:v>3.055594444444445</c:v>
                </c:pt>
                <c:pt idx="470">
                  <c:v>3.103438888888889</c:v>
                </c:pt>
                <c:pt idx="471">
                  <c:v>3.164844444444445</c:v>
                </c:pt>
                <c:pt idx="472">
                  <c:v>3.234805555555556</c:v>
                </c:pt>
                <c:pt idx="473">
                  <c:v>3.289205555555556</c:v>
                </c:pt>
                <c:pt idx="474">
                  <c:v>3.347444444444444</c:v>
                </c:pt>
                <c:pt idx="475">
                  <c:v>3.385794444444444</c:v>
                </c:pt>
                <c:pt idx="476">
                  <c:v>3.409922222222222</c:v>
                </c:pt>
                <c:pt idx="477">
                  <c:v>3.422444444444444</c:v>
                </c:pt>
                <c:pt idx="478">
                  <c:v>3.444144444444445</c:v>
                </c:pt>
                <c:pt idx="479">
                  <c:v>3.452294444444444</c:v>
                </c:pt>
                <c:pt idx="480">
                  <c:v>3.447477777777777</c:v>
                </c:pt>
                <c:pt idx="481">
                  <c:v>3.418266666666666</c:v>
                </c:pt>
                <c:pt idx="482">
                  <c:v>3.416872222222223</c:v>
                </c:pt>
                <c:pt idx="483">
                  <c:v>3.429266666666667</c:v>
                </c:pt>
                <c:pt idx="484">
                  <c:v>3.456677777777777</c:v>
                </c:pt>
                <c:pt idx="485">
                  <c:v>3.4764</c:v>
                </c:pt>
                <c:pt idx="486">
                  <c:v>3.48665</c:v>
                </c:pt>
                <c:pt idx="487">
                  <c:v>3.490005555555556</c:v>
                </c:pt>
                <c:pt idx="488">
                  <c:v>3.498983333333333</c:v>
                </c:pt>
                <c:pt idx="489">
                  <c:v>3.5052</c:v>
                </c:pt>
                <c:pt idx="490">
                  <c:v>3.518461111111111</c:v>
                </c:pt>
                <c:pt idx="491">
                  <c:v>3.526427777777778</c:v>
                </c:pt>
                <c:pt idx="492">
                  <c:v>3.538205555555555</c:v>
                </c:pt>
                <c:pt idx="493">
                  <c:v>3.541627777777777</c:v>
                </c:pt>
                <c:pt idx="494">
                  <c:v>3.545638888888889</c:v>
                </c:pt>
                <c:pt idx="495">
                  <c:v>3.5572</c:v>
                </c:pt>
                <c:pt idx="496">
                  <c:v>3.557827777777778</c:v>
                </c:pt>
                <c:pt idx="497">
                  <c:v>3.570655555555556</c:v>
                </c:pt>
                <c:pt idx="498">
                  <c:v>3.589972222222222</c:v>
                </c:pt>
                <c:pt idx="499">
                  <c:v>3.621233333333334</c:v>
                </c:pt>
                <c:pt idx="500">
                  <c:v>3.642799999999999</c:v>
                </c:pt>
                <c:pt idx="501">
                  <c:v>3.66261111111111</c:v>
                </c:pt>
                <c:pt idx="502">
                  <c:v>3.674433333333333</c:v>
                </c:pt>
                <c:pt idx="503">
                  <c:v>3.677088888888889</c:v>
                </c:pt>
                <c:pt idx="504">
                  <c:v>3.680272222222222</c:v>
                </c:pt>
                <c:pt idx="505">
                  <c:v>3.694094444444444</c:v>
                </c:pt>
                <c:pt idx="506">
                  <c:v>3.723383333333334</c:v>
                </c:pt>
                <c:pt idx="507">
                  <c:v>3.729066666666666</c:v>
                </c:pt>
                <c:pt idx="508">
                  <c:v>3.741572222222222</c:v>
                </c:pt>
                <c:pt idx="509">
                  <c:v>3.732177777777777</c:v>
                </c:pt>
                <c:pt idx="510">
                  <c:v>3.716094444444444</c:v>
                </c:pt>
                <c:pt idx="511">
                  <c:v>3.698372222222222</c:v>
                </c:pt>
                <c:pt idx="512">
                  <c:v>3.700755555555555</c:v>
                </c:pt>
                <c:pt idx="513">
                  <c:v>3.696633333333333</c:v>
                </c:pt>
                <c:pt idx="514">
                  <c:v>3.683844444444444</c:v>
                </c:pt>
                <c:pt idx="515">
                  <c:v>3.649888888888888</c:v>
                </c:pt>
                <c:pt idx="516">
                  <c:v>3.620377777777777</c:v>
                </c:pt>
                <c:pt idx="517">
                  <c:v>3.588538888888889</c:v>
                </c:pt>
                <c:pt idx="518">
                  <c:v>3.582955555555555</c:v>
                </c:pt>
                <c:pt idx="519">
                  <c:v>3.567477777777777</c:v>
                </c:pt>
                <c:pt idx="520">
                  <c:v>3.552933333333332</c:v>
                </c:pt>
                <c:pt idx="521">
                  <c:v>3.542461111111111</c:v>
                </c:pt>
                <c:pt idx="522">
                  <c:v>3.512355555555556</c:v>
                </c:pt>
                <c:pt idx="523">
                  <c:v>3.475299999999999</c:v>
                </c:pt>
                <c:pt idx="524">
                  <c:v>3.424722222222222</c:v>
                </c:pt>
                <c:pt idx="525">
                  <c:v>3.346383333333333</c:v>
                </c:pt>
                <c:pt idx="526">
                  <c:v>3.269561111111111</c:v>
                </c:pt>
                <c:pt idx="527">
                  <c:v>3.206294444444445</c:v>
                </c:pt>
                <c:pt idx="528">
                  <c:v>3.166505555555556</c:v>
                </c:pt>
                <c:pt idx="529">
                  <c:v>3.135983333333333</c:v>
                </c:pt>
                <c:pt idx="530">
                  <c:v>3.1161</c:v>
                </c:pt>
                <c:pt idx="531">
                  <c:v>3.101038888888889</c:v>
                </c:pt>
                <c:pt idx="532">
                  <c:v>3.072361111111111</c:v>
                </c:pt>
                <c:pt idx="533">
                  <c:v>3.06735</c:v>
                </c:pt>
                <c:pt idx="534">
                  <c:v>3.051455555555555</c:v>
                </c:pt>
                <c:pt idx="535">
                  <c:v>3.037416666666666</c:v>
                </c:pt>
                <c:pt idx="536">
                  <c:v>3.031816666666666</c:v>
                </c:pt>
                <c:pt idx="537">
                  <c:v>3.035</c:v>
                </c:pt>
                <c:pt idx="538">
                  <c:v>3.050461111111111</c:v>
                </c:pt>
                <c:pt idx="539">
                  <c:v>3.096972222222222</c:v>
                </c:pt>
                <c:pt idx="540">
                  <c:v>3.160672222222222</c:v>
                </c:pt>
                <c:pt idx="541">
                  <c:v>3.226511111111111</c:v>
                </c:pt>
                <c:pt idx="542">
                  <c:v>3.27425</c:v>
                </c:pt>
                <c:pt idx="543">
                  <c:v>3.30165</c:v>
                </c:pt>
                <c:pt idx="544">
                  <c:v>3.325916666666666</c:v>
                </c:pt>
                <c:pt idx="545">
                  <c:v>3.354222222222222</c:v>
                </c:pt>
                <c:pt idx="546">
                  <c:v>3.379</c:v>
                </c:pt>
                <c:pt idx="547">
                  <c:v>3.409783333333334</c:v>
                </c:pt>
                <c:pt idx="548">
                  <c:v>3.44255</c:v>
                </c:pt>
                <c:pt idx="549">
                  <c:v>3.464911111111111</c:v>
                </c:pt>
                <c:pt idx="550">
                  <c:v>3.506327777777778</c:v>
                </c:pt>
                <c:pt idx="551">
                  <c:v>3.558205555555555</c:v>
                </c:pt>
                <c:pt idx="552">
                  <c:v>3.60595</c:v>
                </c:pt>
                <c:pt idx="553">
                  <c:v>3.666283333333333</c:v>
                </c:pt>
                <c:pt idx="554">
                  <c:v>3.737988888888889</c:v>
                </c:pt>
                <c:pt idx="555">
                  <c:v>3.784261111111111</c:v>
                </c:pt>
                <c:pt idx="556">
                  <c:v>3.827872222222221</c:v>
                </c:pt>
                <c:pt idx="557">
                  <c:v>3.855288888888888</c:v>
                </c:pt>
                <c:pt idx="558">
                  <c:v>3.87105</c:v>
                </c:pt>
                <c:pt idx="559">
                  <c:v>3.870727777777778</c:v>
                </c:pt>
                <c:pt idx="560">
                  <c:v>3.868961111111111</c:v>
                </c:pt>
                <c:pt idx="561">
                  <c:v>3.852049999999999</c:v>
                </c:pt>
                <c:pt idx="562">
                  <c:v>3.841938888888889</c:v>
                </c:pt>
                <c:pt idx="563">
                  <c:v>3.814555555555556</c:v>
                </c:pt>
                <c:pt idx="564">
                  <c:v>3.790233333333334</c:v>
                </c:pt>
                <c:pt idx="565">
                  <c:v>3.78405</c:v>
                </c:pt>
                <c:pt idx="566">
                  <c:v>3.793577777777778</c:v>
                </c:pt>
                <c:pt idx="567">
                  <c:v>3.804272222222223</c:v>
                </c:pt>
                <c:pt idx="568">
                  <c:v>3.823933333333333</c:v>
                </c:pt>
                <c:pt idx="569">
                  <c:v>3.854283333333333</c:v>
                </c:pt>
                <c:pt idx="570">
                  <c:v>3.895011111111111</c:v>
                </c:pt>
                <c:pt idx="571">
                  <c:v>3.935116666666667</c:v>
                </c:pt>
                <c:pt idx="572">
                  <c:v>3.962561111111111</c:v>
                </c:pt>
                <c:pt idx="573">
                  <c:v>3.958138888888888</c:v>
                </c:pt>
                <c:pt idx="574">
                  <c:v>3.934466666666666</c:v>
                </c:pt>
                <c:pt idx="575">
                  <c:v>3.916911111111111</c:v>
                </c:pt>
                <c:pt idx="576">
                  <c:v>3.877777777777778</c:v>
                </c:pt>
                <c:pt idx="577">
                  <c:v>3.855938888888889</c:v>
                </c:pt>
                <c:pt idx="578">
                  <c:v>3.845061111111111</c:v>
                </c:pt>
                <c:pt idx="579">
                  <c:v>3.851822222222222</c:v>
                </c:pt>
                <c:pt idx="580">
                  <c:v>3.867272222222221</c:v>
                </c:pt>
                <c:pt idx="581">
                  <c:v>3.8796</c:v>
                </c:pt>
                <c:pt idx="582">
                  <c:v>3.890038888888888</c:v>
                </c:pt>
                <c:pt idx="583">
                  <c:v>3.866511111111111</c:v>
                </c:pt>
                <c:pt idx="584">
                  <c:v>3.829922222222223</c:v>
                </c:pt>
                <c:pt idx="585">
                  <c:v>3.774855555555556</c:v>
                </c:pt>
                <c:pt idx="586">
                  <c:v>3.720583333333333</c:v>
                </c:pt>
                <c:pt idx="587">
                  <c:v>3.6618</c:v>
                </c:pt>
                <c:pt idx="588">
                  <c:v>3.631694444444444</c:v>
                </c:pt>
                <c:pt idx="589">
                  <c:v>3.610994444444445</c:v>
                </c:pt>
                <c:pt idx="590">
                  <c:v>3.618944444444445</c:v>
                </c:pt>
                <c:pt idx="591">
                  <c:v>3.625961111111112</c:v>
                </c:pt>
                <c:pt idx="592">
                  <c:v>3.650527777777777</c:v>
                </c:pt>
                <c:pt idx="593">
                  <c:v>3.689883333333333</c:v>
                </c:pt>
                <c:pt idx="594">
                  <c:v>3.755583333333332</c:v>
                </c:pt>
                <c:pt idx="595">
                  <c:v>3.801005555555555</c:v>
                </c:pt>
                <c:pt idx="596">
                  <c:v>3.841305555555555</c:v>
                </c:pt>
                <c:pt idx="597">
                  <c:v>3.851627777777778</c:v>
                </c:pt>
                <c:pt idx="598">
                  <c:v>3.847766666666667</c:v>
                </c:pt>
                <c:pt idx="599">
                  <c:v>3.829994444444444</c:v>
                </c:pt>
                <c:pt idx="600">
                  <c:v>3.802633333333333</c:v>
                </c:pt>
                <c:pt idx="601">
                  <c:v>3.766050000000001</c:v>
                </c:pt>
                <c:pt idx="602">
                  <c:v>3.717944444444444</c:v>
                </c:pt>
                <c:pt idx="603">
                  <c:v>3.646094444444444</c:v>
                </c:pt>
                <c:pt idx="604">
                  <c:v>3.560305555555555</c:v>
                </c:pt>
                <c:pt idx="605">
                  <c:v>3.491255555555556</c:v>
                </c:pt>
                <c:pt idx="606">
                  <c:v>3.426427777777777</c:v>
                </c:pt>
                <c:pt idx="607">
                  <c:v>3.378616666666667</c:v>
                </c:pt>
                <c:pt idx="608">
                  <c:v>3.333611111111111</c:v>
                </c:pt>
                <c:pt idx="609">
                  <c:v>3.292572222222222</c:v>
                </c:pt>
                <c:pt idx="610">
                  <c:v>3.289761111111111</c:v>
                </c:pt>
                <c:pt idx="611">
                  <c:v>3.303283333333333</c:v>
                </c:pt>
                <c:pt idx="612">
                  <c:v>3.336494444444444</c:v>
                </c:pt>
                <c:pt idx="613">
                  <c:v>3.371338888888888</c:v>
                </c:pt>
                <c:pt idx="614">
                  <c:v>3.395544444444445</c:v>
                </c:pt>
                <c:pt idx="615">
                  <c:v>3.421316666666667</c:v>
                </c:pt>
                <c:pt idx="616">
                  <c:v>3.4525</c:v>
                </c:pt>
                <c:pt idx="617">
                  <c:v>3.500333333333334</c:v>
                </c:pt>
                <c:pt idx="618">
                  <c:v>3.580566666666666</c:v>
                </c:pt>
                <c:pt idx="619">
                  <c:v>3.642127777777777</c:v>
                </c:pt>
                <c:pt idx="620">
                  <c:v>3.701066666666667</c:v>
                </c:pt>
                <c:pt idx="621">
                  <c:v>3.752422222222222</c:v>
                </c:pt>
                <c:pt idx="622">
                  <c:v>3.803505555555555</c:v>
                </c:pt>
                <c:pt idx="623">
                  <c:v>3.840727777777777</c:v>
                </c:pt>
                <c:pt idx="624">
                  <c:v>3.863705555555555</c:v>
                </c:pt>
                <c:pt idx="625">
                  <c:v>3.865511111111111</c:v>
                </c:pt>
                <c:pt idx="626">
                  <c:v>3.87365</c:v>
                </c:pt>
                <c:pt idx="627">
                  <c:v>3.8873</c:v>
                </c:pt>
                <c:pt idx="628">
                  <c:v>3.906783333333333</c:v>
                </c:pt>
                <c:pt idx="629">
                  <c:v>3.916649999999999</c:v>
                </c:pt>
                <c:pt idx="630">
                  <c:v>3.913322222222222</c:v>
                </c:pt>
                <c:pt idx="631">
                  <c:v>3.916377777777777</c:v>
                </c:pt>
                <c:pt idx="632">
                  <c:v>3.923105555555555</c:v>
                </c:pt>
                <c:pt idx="633">
                  <c:v>3.918405555555556</c:v>
                </c:pt>
                <c:pt idx="634">
                  <c:v>3.920266666666667</c:v>
                </c:pt>
                <c:pt idx="635">
                  <c:v>3.901588888888889</c:v>
                </c:pt>
                <c:pt idx="636">
                  <c:v>3.882605555555555</c:v>
                </c:pt>
                <c:pt idx="637">
                  <c:v>3.850216666666666</c:v>
                </c:pt>
                <c:pt idx="638">
                  <c:v>3.834066666666667</c:v>
                </c:pt>
                <c:pt idx="639">
                  <c:v>3.840716666666667</c:v>
                </c:pt>
                <c:pt idx="640">
                  <c:v>3.862111111111111</c:v>
                </c:pt>
                <c:pt idx="641">
                  <c:v>3.888344444444444</c:v>
                </c:pt>
                <c:pt idx="642">
                  <c:v>3.910866666666667</c:v>
                </c:pt>
                <c:pt idx="643">
                  <c:v>3.926727777777777</c:v>
                </c:pt>
                <c:pt idx="644">
                  <c:v>3.952811111111112</c:v>
                </c:pt>
                <c:pt idx="645">
                  <c:v>3.98625</c:v>
                </c:pt>
                <c:pt idx="646">
                  <c:v>4.006644444444443</c:v>
                </c:pt>
                <c:pt idx="647">
                  <c:v>4.01718888888889</c:v>
                </c:pt>
                <c:pt idx="648">
                  <c:v>4.009488888888889</c:v>
                </c:pt>
                <c:pt idx="649">
                  <c:v>4.015133333333334</c:v>
                </c:pt>
                <c:pt idx="650">
                  <c:v>4.010816666666667</c:v>
                </c:pt>
                <c:pt idx="651">
                  <c:v>3.99895</c:v>
                </c:pt>
                <c:pt idx="652">
                  <c:v>3.971205555555556</c:v>
                </c:pt>
                <c:pt idx="653">
                  <c:v>3.939672222222223</c:v>
                </c:pt>
                <c:pt idx="654">
                  <c:v>3.904633333333333</c:v>
                </c:pt>
                <c:pt idx="655">
                  <c:v>3.867172222222223</c:v>
                </c:pt>
                <c:pt idx="656">
                  <c:v>3.829727777777776</c:v>
                </c:pt>
                <c:pt idx="657">
                  <c:v>3.794727777777778</c:v>
                </c:pt>
                <c:pt idx="658">
                  <c:v>3.743899999999999</c:v>
                </c:pt>
                <c:pt idx="659">
                  <c:v>3.692083333333333</c:v>
                </c:pt>
                <c:pt idx="660">
                  <c:v>3.640977777777777</c:v>
                </c:pt>
                <c:pt idx="661">
                  <c:v>3.609077777777778</c:v>
                </c:pt>
                <c:pt idx="662">
                  <c:v>3.603155555555556</c:v>
                </c:pt>
                <c:pt idx="663">
                  <c:v>3.617388888888888</c:v>
                </c:pt>
                <c:pt idx="664">
                  <c:v>3.61805</c:v>
                </c:pt>
                <c:pt idx="665">
                  <c:v>3.622861111111111</c:v>
                </c:pt>
                <c:pt idx="666">
                  <c:v>3.626894444444445</c:v>
                </c:pt>
                <c:pt idx="667">
                  <c:v>3.635438888888888</c:v>
                </c:pt>
                <c:pt idx="668">
                  <c:v>3.642927777777776</c:v>
                </c:pt>
                <c:pt idx="669">
                  <c:v>3.64351111111111</c:v>
                </c:pt>
                <c:pt idx="670">
                  <c:v>3.628372222222222</c:v>
                </c:pt>
                <c:pt idx="671">
                  <c:v>3.610055555555555</c:v>
                </c:pt>
                <c:pt idx="672">
                  <c:v>3.609183333333333</c:v>
                </c:pt>
                <c:pt idx="673">
                  <c:v>3.617911111111111</c:v>
                </c:pt>
                <c:pt idx="674">
                  <c:v>3.626788888888888</c:v>
                </c:pt>
                <c:pt idx="675">
                  <c:v>3.629255555555556</c:v>
                </c:pt>
                <c:pt idx="676">
                  <c:v>3.629127777777777</c:v>
                </c:pt>
                <c:pt idx="677">
                  <c:v>3.638450000000001</c:v>
                </c:pt>
                <c:pt idx="678">
                  <c:v>3.643883333333334</c:v>
                </c:pt>
                <c:pt idx="679">
                  <c:v>3.618372222222222</c:v>
                </c:pt>
                <c:pt idx="680">
                  <c:v>3.564311111111111</c:v>
                </c:pt>
                <c:pt idx="681">
                  <c:v>3.477016666666666</c:v>
                </c:pt>
                <c:pt idx="682">
                  <c:v>3.374655555555556</c:v>
                </c:pt>
                <c:pt idx="683">
                  <c:v>3.267455555555555</c:v>
                </c:pt>
                <c:pt idx="684">
                  <c:v>3.1715</c:v>
                </c:pt>
                <c:pt idx="685">
                  <c:v>3.088938888888889</c:v>
                </c:pt>
                <c:pt idx="686">
                  <c:v>3.032294444444445</c:v>
                </c:pt>
                <c:pt idx="687">
                  <c:v>2.983616666666667</c:v>
                </c:pt>
                <c:pt idx="688">
                  <c:v>2.9482</c:v>
                </c:pt>
                <c:pt idx="689">
                  <c:v>2.952266666666667</c:v>
                </c:pt>
                <c:pt idx="690">
                  <c:v>2.951755555555556</c:v>
                </c:pt>
                <c:pt idx="691">
                  <c:v>2.956566666666667</c:v>
                </c:pt>
                <c:pt idx="692">
                  <c:v>2.941172222222223</c:v>
                </c:pt>
                <c:pt idx="693">
                  <c:v>2.910555555555556</c:v>
                </c:pt>
                <c:pt idx="694">
                  <c:v>2.891655555555556</c:v>
                </c:pt>
                <c:pt idx="695">
                  <c:v>2.871722222222222</c:v>
                </c:pt>
                <c:pt idx="696">
                  <c:v>2.863794444444444</c:v>
                </c:pt>
                <c:pt idx="697">
                  <c:v>2.845888888888889</c:v>
                </c:pt>
                <c:pt idx="698">
                  <c:v>2.830716666666666</c:v>
                </c:pt>
                <c:pt idx="699">
                  <c:v>2.806727777777777</c:v>
                </c:pt>
                <c:pt idx="700">
                  <c:v>2.8112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pz!$A$77</c:f>
              <c:strCache>
                <c:ptCount val="1"/>
                <c:pt idx="0">
                  <c:v>Unrelated</c:v>
                </c:pt>
              </c:strCache>
            </c:strRef>
          </c:tx>
          <c:spPr>
            <a:ln w="12700"/>
          </c:spPr>
          <c:marker>
            <c:symbol val="none"/>
          </c:marker>
          <c:val>
            <c:numRef>
              <c:f>pz!$C$77:$AAA$77</c:f>
              <c:numCache>
                <c:formatCode>General</c:formatCode>
                <c:ptCount val="701"/>
                <c:pt idx="0">
                  <c:v>-0.455422222222222</c:v>
                </c:pt>
                <c:pt idx="1">
                  <c:v>-0.447544444444444</c:v>
                </c:pt>
                <c:pt idx="2">
                  <c:v>-0.455455555555556</c:v>
                </c:pt>
                <c:pt idx="3">
                  <c:v>-0.477927777777778</c:v>
                </c:pt>
                <c:pt idx="4">
                  <c:v>-0.502611111111111</c:v>
                </c:pt>
                <c:pt idx="5">
                  <c:v>-0.524555555555556</c:v>
                </c:pt>
                <c:pt idx="6">
                  <c:v>-0.549238888888889</c:v>
                </c:pt>
                <c:pt idx="7">
                  <c:v>-0.5736</c:v>
                </c:pt>
                <c:pt idx="8">
                  <c:v>-0.616483333333333</c:v>
                </c:pt>
                <c:pt idx="9">
                  <c:v>-0.65845</c:v>
                </c:pt>
                <c:pt idx="10">
                  <c:v>-0.699761111111111</c:v>
                </c:pt>
                <c:pt idx="11">
                  <c:v>-0.736061111111111</c:v>
                </c:pt>
                <c:pt idx="12">
                  <c:v>-0.7712</c:v>
                </c:pt>
                <c:pt idx="13">
                  <c:v>-0.802194444444444</c:v>
                </c:pt>
                <c:pt idx="14">
                  <c:v>-0.825944444444445</c:v>
                </c:pt>
                <c:pt idx="15">
                  <c:v>-0.83315</c:v>
                </c:pt>
                <c:pt idx="16">
                  <c:v>-0.830716666666667</c:v>
                </c:pt>
                <c:pt idx="17">
                  <c:v>-0.828977777777778</c:v>
                </c:pt>
                <c:pt idx="18">
                  <c:v>-0.812377777777778</c:v>
                </c:pt>
                <c:pt idx="19">
                  <c:v>-0.8045</c:v>
                </c:pt>
                <c:pt idx="20">
                  <c:v>-0.795955555555556</c:v>
                </c:pt>
                <c:pt idx="21">
                  <c:v>-0.784194444444444</c:v>
                </c:pt>
                <c:pt idx="22">
                  <c:v>-0.757355555555555</c:v>
                </c:pt>
                <c:pt idx="23">
                  <c:v>-0.719827777777778</c:v>
                </c:pt>
                <c:pt idx="24">
                  <c:v>-0.681016666666667</c:v>
                </c:pt>
                <c:pt idx="25">
                  <c:v>-0.639105555555555</c:v>
                </c:pt>
                <c:pt idx="26">
                  <c:v>-0.599922222222222</c:v>
                </c:pt>
                <c:pt idx="27">
                  <c:v>-0.563211111111111</c:v>
                </c:pt>
                <c:pt idx="28">
                  <c:v>-0.524205555555555</c:v>
                </c:pt>
                <c:pt idx="29">
                  <c:v>-0.489927777777778</c:v>
                </c:pt>
                <c:pt idx="30">
                  <c:v>-0.459005555555556</c:v>
                </c:pt>
                <c:pt idx="31">
                  <c:v>-0.44125</c:v>
                </c:pt>
                <c:pt idx="32">
                  <c:v>-0.423044444444444</c:v>
                </c:pt>
                <c:pt idx="33">
                  <c:v>-0.410866666666667</c:v>
                </c:pt>
                <c:pt idx="34">
                  <c:v>-0.400905555555555</c:v>
                </c:pt>
                <c:pt idx="35">
                  <c:v>-0.403983333333333</c:v>
                </c:pt>
                <c:pt idx="36">
                  <c:v>-0.407416666666667</c:v>
                </c:pt>
                <c:pt idx="37">
                  <c:v>-0.417883333333333</c:v>
                </c:pt>
                <c:pt idx="38">
                  <c:v>-0.42065</c:v>
                </c:pt>
                <c:pt idx="39">
                  <c:v>-0.425638888888889</c:v>
                </c:pt>
                <c:pt idx="40">
                  <c:v>-0.437894444444444</c:v>
                </c:pt>
                <c:pt idx="41">
                  <c:v>-0.458722222222222</c:v>
                </c:pt>
                <c:pt idx="42">
                  <c:v>-0.468661111111111</c:v>
                </c:pt>
                <c:pt idx="43">
                  <c:v>-0.468683333333333</c:v>
                </c:pt>
                <c:pt idx="44">
                  <c:v>-0.454188888888889</c:v>
                </c:pt>
                <c:pt idx="45">
                  <c:v>-0.436594444444444</c:v>
                </c:pt>
                <c:pt idx="46">
                  <c:v>-0.421372222222222</c:v>
                </c:pt>
                <c:pt idx="47">
                  <c:v>-0.404555555555555</c:v>
                </c:pt>
                <c:pt idx="48">
                  <c:v>-0.402105555555555</c:v>
                </c:pt>
                <c:pt idx="49">
                  <c:v>-0.403127777777778</c:v>
                </c:pt>
                <c:pt idx="50">
                  <c:v>-0.402377777777778</c:v>
                </c:pt>
                <c:pt idx="51">
                  <c:v>-0.399277777777778</c:v>
                </c:pt>
                <c:pt idx="52">
                  <c:v>-0.408877777777778</c:v>
                </c:pt>
                <c:pt idx="53">
                  <c:v>-0.430533333333333</c:v>
                </c:pt>
                <c:pt idx="54">
                  <c:v>-0.452627777777778</c:v>
                </c:pt>
                <c:pt idx="55">
                  <c:v>-0.462677777777778</c:v>
                </c:pt>
                <c:pt idx="56">
                  <c:v>-0.46195</c:v>
                </c:pt>
                <c:pt idx="57">
                  <c:v>-0.453733333333333</c:v>
                </c:pt>
                <c:pt idx="58">
                  <c:v>-0.432538888888889</c:v>
                </c:pt>
                <c:pt idx="59">
                  <c:v>-0.4065</c:v>
                </c:pt>
                <c:pt idx="60">
                  <c:v>-0.380161111111111</c:v>
                </c:pt>
                <c:pt idx="61">
                  <c:v>-0.355238888888889</c:v>
                </c:pt>
                <c:pt idx="62">
                  <c:v>-0.323794444444444</c:v>
                </c:pt>
                <c:pt idx="63">
                  <c:v>-0.293405555555556</c:v>
                </c:pt>
                <c:pt idx="64">
                  <c:v>-0.263605555555556</c:v>
                </c:pt>
                <c:pt idx="65">
                  <c:v>-0.232588888888889</c:v>
                </c:pt>
                <c:pt idx="66">
                  <c:v>-0.206238888888889</c:v>
                </c:pt>
                <c:pt idx="67">
                  <c:v>-0.190016666666667</c:v>
                </c:pt>
                <c:pt idx="68">
                  <c:v>-0.178788888888889</c:v>
                </c:pt>
                <c:pt idx="69">
                  <c:v>-0.182277777777778</c:v>
                </c:pt>
                <c:pt idx="70">
                  <c:v>-0.191927777777778</c:v>
                </c:pt>
                <c:pt idx="71">
                  <c:v>-0.230027777777778</c:v>
                </c:pt>
                <c:pt idx="72">
                  <c:v>-0.280366666666667</c:v>
                </c:pt>
                <c:pt idx="73">
                  <c:v>-0.338977777777778</c:v>
                </c:pt>
                <c:pt idx="74">
                  <c:v>-0.405516666666667</c:v>
                </c:pt>
                <c:pt idx="75">
                  <c:v>-0.464927777777778</c:v>
                </c:pt>
                <c:pt idx="76">
                  <c:v>-0.517905555555556</c:v>
                </c:pt>
                <c:pt idx="77">
                  <c:v>-0.554733333333334</c:v>
                </c:pt>
                <c:pt idx="78">
                  <c:v>-0.575972222222222</c:v>
                </c:pt>
                <c:pt idx="79">
                  <c:v>-0.588644444444444</c:v>
                </c:pt>
                <c:pt idx="80">
                  <c:v>-0.594083333333333</c:v>
                </c:pt>
                <c:pt idx="81">
                  <c:v>-0.60435</c:v>
                </c:pt>
                <c:pt idx="82">
                  <c:v>-0.600233333333333</c:v>
                </c:pt>
                <c:pt idx="83">
                  <c:v>-0.589588888888889</c:v>
                </c:pt>
                <c:pt idx="84">
                  <c:v>-0.580466666666667</c:v>
                </c:pt>
                <c:pt idx="85">
                  <c:v>-0.5698</c:v>
                </c:pt>
                <c:pt idx="86">
                  <c:v>-0.587127777777778</c:v>
                </c:pt>
                <c:pt idx="87">
                  <c:v>-0.610705555555556</c:v>
                </c:pt>
                <c:pt idx="88">
                  <c:v>-0.644955555555555</c:v>
                </c:pt>
                <c:pt idx="89">
                  <c:v>-0.680794444444444</c:v>
                </c:pt>
                <c:pt idx="90">
                  <c:v>-0.711733333333333</c:v>
                </c:pt>
                <c:pt idx="91">
                  <c:v>-0.751727777777778</c:v>
                </c:pt>
                <c:pt idx="92">
                  <c:v>-0.801783333333333</c:v>
                </c:pt>
                <c:pt idx="93">
                  <c:v>-0.850777777777777</c:v>
                </c:pt>
                <c:pt idx="94">
                  <c:v>-0.888538888888889</c:v>
                </c:pt>
                <c:pt idx="95">
                  <c:v>-0.910272222222222</c:v>
                </c:pt>
                <c:pt idx="96">
                  <c:v>-0.942916666666667</c:v>
                </c:pt>
                <c:pt idx="97">
                  <c:v>-0.975583333333333</c:v>
                </c:pt>
                <c:pt idx="98">
                  <c:v>-1.022044444444444</c:v>
                </c:pt>
                <c:pt idx="99">
                  <c:v>-1.071077777777778</c:v>
                </c:pt>
                <c:pt idx="100">
                  <c:v>-1.122522222222222</c:v>
                </c:pt>
                <c:pt idx="101">
                  <c:v>-1.184633333333333</c:v>
                </c:pt>
                <c:pt idx="102">
                  <c:v>-1.245494444444444</c:v>
                </c:pt>
                <c:pt idx="103">
                  <c:v>-1.294061111111112</c:v>
                </c:pt>
                <c:pt idx="104">
                  <c:v>-1.329466666666667</c:v>
                </c:pt>
                <c:pt idx="105">
                  <c:v>-1.35035</c:v>
                </c:pt>
                <c:pt idx="106">
                  <c:v>-1.357455555555555</c:v>
                </c:pt>
                <c:pt idx="107">
                  <c:v>-1.357111111111111</c:v>
                </c:pt>
                <c:pt idx="108">
                  <c:v>-1.34395</c:v>
                </c:pt>
                <c:pt idx="109">
                  <c:v>-1.33113888888889</c:v>
                </c:pt>
                <c:pt idx="110">
                  <c:v>-1.314822222222222</c:v>
                </c:pt>
                <c:pt idx="111">
                  <c:v>-1.293872222222222</c:v>
                </c:pt>
                <c:pt idx="112">
                  <c:v>-1.28065</c:v>
                </c:pt>
                <c:pt idx="113">
                  <c:v>-1.272933333333333</c:v>
                </c:pt>
                <c:pt idx="114">
                  <c:v>-1.264405555555556</c:v>
                </c:pt>
                <c:pt idx="115">
                  <c:v>-1.236166666666667</c:v>
                </c:pt>
                <c:pt idx="116">
                  <c:v>-1.199561111111111</c:v>
                </c:pt>
                <c:pt idx="117">
                  <c:v>-1.15615</c:v>
                </c:pt>
                <c:pt idx="118">
                  <c:v>-1.107588888888889</c:v>
                </c:pt>
                <c:pt idx="119">
                  <c:v>-1.062472222222222</c:v>
                </c:pt>
                <c:pt idx="120">
                  <c:v>-1.024127777777778</c:v>
                </c:pt>
                <c:pt idx="121">
                  <c:v>-0.969261111111111</c:v>
                </c:pt>
                <c:pt idx="122">
                  <c:v>-0.922905555555556</c:v>
                </c:pt>
                <c:pt idx="123">
                  <c:v>-0.87195</c:v>
                </c:pt>
                <c:pt idx="124">
                  <c:v>-0.830522222222222</c:v>
                </c:pt>
                <c:pt idx="125">
                  <c:v>-0.796005555555555</c:v>
                </c:pt>
                <c:pt idx="126">
                  <c:v>-0.761688888888889</c:v>
                </c:pt>
                <c:pt idx="127">
                  <c:v>-0.726038888888889</c:v>
                </c:pt>
                <c:pt idx="128">
                  <c:v>-0.691338888888889</c:v>
                </c:pt>
                <c:pt idx="129">
                  <c:v>-0.664111111111111</c:v>
                </c:pt>
                <c:pt idx="130">
                  <c:v>-0.639361111111111</c:v>
                </c:pt>
                <c:pt idx="131">
                  <c:v>-0.610755555555556</c:v>
                </c:pt>
                <c:pt idx="132">
                  <c:v>-0.568561111111111</c:v>
                </c:pt>
                <c:pt idx="133">
                  <c:v>-0.520533333333333</c:v>
                </c:pt>
                <c:pt idx="134">
                  <c:v>-0.480155555555555</c:v>
                </c:pt>
                <c:pt idx="135">
                  <c:v>-0.431583333333333</c:v>
                </c:pt>
                <c:pt idx="136">
                  <c:v>-0.384161111111111</c:v>
                </c:pt>
                <c:pt idx="137">
                  <c:v>-0.329505555555556</c:v>
                </c:pt>
                <c:pt idx="138">
                  <c:v>-0.278088888888889</c:v>
                </c:pt>
                <c:pt idx="139">
                  <c:v>-0.218355555555556</c:v>
                </c:pt>
                <c:pt idx="140">
                  <c:v>-0.164161111111111</c:v>
                </c:pt>
                <c:pt idx="141">
                  <c:v>-0.107272222222222</c:v>
                </c:pt>
                <c:pt idx="142">
                  <c:v>-0.0545</c:v>
                </c:pt>
                <c:pt idx="143">
                  <c:v>0.0166222222222222</c:v>
                </c:pt>
                <c:pt idx="144">
                  <c:v>0.0797555555555555</c:v>
                </c:pt>
                <c:pt idx="145">
                  <c:v>0.133277777777778</c:v>
                </c:pt>
                <c:pt idx="146">
                  <c:v>0.170211111111111</c:v>
                </c:pt>
                <c:pt idx="147">
                  <c:v>0.204261111111111</c:v>
                </c:pt>
                <c:pt idx="148">
                  <c:v>0.238755555555556</c:v>
                </c:pt>
                <c:pt idx="149">
                  <c:v>0.273144444444444</c:v>
                </c:pt>
                <c:pt idx="150">
                  <c:v>0.308911111111111</c:v>
                </c:pt>
                <c:pt idx="151">
                  <c:v>0.351388888888889</c:v>
                </c:pt>
                <c:pt idx="152">
                  <c:v>0.391666666666667</c:v>
                </c:pt>
                <c:pt idx="153">
                  <c:v>0.42805</c:v>
                </c:pt>
                <c:pt idx="154">
                  <c:v>0.478444444444444</c:v>
                </c:pt>
                <c:pt idx="155">
                  <c:v>0.541294444444445</c:v>
                </c:pt>
                <c:pt idx="156">
                  <c:v>0.602083333333333</c:v>
                </c:pt>
                <c:pt idx="157">
                  <c:v>0.655922222222222</c:v>
                </c:pt>
                <c:pt idx="158">
                  <c:v>0.708038888888889</c:v>
                </c:pt>
                <c:pt idx="159">
                  <c:v>0.744661111111111</c:v>
                </c:pt>
                <c:pt idx="160">
                  <c:v>0.775916666666667</c:v>
                </c:pt>
                <c:pt idx="161">
                  <c:v>0.805133333333333</c:v>
                </c:pt>
                <c:pt idx="162">
                  <c:v>0.833283333333333</c:v>
                </c:pt>
                <c:pt idx="163">
                  <c:v>0.865688888888889</c:v>
                </c:pt>
                <c:pt idx="164">
                  <c:v>0.888833333333333</c:v>
                </c:pt>
                <c:pt idx="165">
                  <c:v>0.899772222222222</c:v>
                </c:pt>
                <c:pt idx="166">
                  <c:v>0.919411111111111</c:v>
                </c:pt>
                <c:pt idx="167">
                  <c:v>0.939788888888889</c:v>
                </c:pt>
                <c:pt idx="168">
                  <c:v>0.965461111111111</c:v>
                </c:pt>
                <c:pt idx="169">
                  <c:v>1.000205555555556</c:v>
                </c:pt>
                <c:pt idx="170">
                  <c:v>1.037</c:v>
                </c:pt>
                <c:pt idx="171">
                  <c:v>1.079433333333333</c:v>
                </c:pt>
                <c:pt idx="172">
                  <c:v>1.124783333333333</c:v>
                </c:pt>
                <c:pt idx="173">
                  <c:v>1.1796</c:v>
                </c:pt>
                <c:pt idx="174">
                  <c:v>1.229933333333333</c:v>
                </c:pt>
                <c:pt idx="175">
                  <c:v>1.281327777777778</c:v>
                </c:pt>
                <c:pt idx="176">
                  <c:v>1.323227777777778</c:v>
                </c:pt>
                <c:pt idx="177">
                  <c:v>1.370555555555556</c:v>
                </c:pt>
                <c:pt idx="178">
                  <c:v>1.414016666666667</c:v>
                </c:pt>
                <c:pt idx="179">
                  <c:v>1.450227777777778</c:v>
                </c:pt>
                <c:pt idx="180">
                  <c:v>1.479061111111111</c:v>
                </c:pt>
                <c:pt idx="181">
                  <c:v>1.490238888888889</c:v>
                </c:pt>
                <c:pt idx="182">
                  <c:v>1.493061111111111</c:v>
                </c:pt>
                <c:pt idx="183">
                  <c:v>1.498611111111111</c:v>
                </c:pt>
                <c:pt idx="184">
                  <c:v>1.513588888888889</c:v>
                </c:pt>
                <c:pt idx="185">
                  <c:v>1.526388888888889</c:v>
                </c:pt>
                <c:pt idx="186">
                  <c:v>1.527605555555555</c:v>
                </c:pt>
                <c:pt idx="187">
                  <c:v>1.517322222222222</c:v>
                </c:pt>
                <c:pt idx="188">
                  <c:v>1.499483333333333</c:v>
                </c:pt>
                <c:pt idx="189">
                  <c:v>1.474211111111111</c:v>
                </c:pt>
                <c:pt idx="190">
                  <c:v>1.447955555555556</c:v>
                </c:pt>
                <c:pt idx="191">
                  <c:v>1.417733333333333</c:v>
                </c:pt>
                <c:pt idx="192">
                  <c:v>1.395772222222222</c:v>
                </c:pt>
                <c:pt idx="193">
                  <c:v>1.386244444444444</c:v>
                </c:pt>
                <c:pt idx="194">
                  <c:v>1.366516666666667</c:v>
                </c:pt>
                <c:pt idx="195">
                  <c:v>1.352983333333333</c:v>
                </c:pt>
                <c:pt idx="196">
                  <c:v>1.336211111111111</c:v>
                </c:pt>
                <c:pt idx="197">
                  <c:v>1.3194</c:v>
                </c:pt>
                <c:pt idx="198">
                  <c:v>1.293822222222222</c:v>
                </c:pt>
                <c:pt idx="199">
                  <c:v>1.283961111111111</c:v>
                </c:pt>
                <c:pt idx="200">
                  <c:v>1.276077777777778</c:v>
                </c:pt>
                <c:pt idx="201">
                  <c:v>1.273927777777778</c:v>
                </c:pt>
                <c:pt idx="202">
                  <c:v>1.258233333333333</c:v>
                </c:pt>
                <c:pt idx="203">
                  <c:v>1.243533333333333</c:v>
                </c:pt>
                <c:pt idx="204">
                  <c:v>1.2264</c:v>
                </c:pt>
                <c:pt idx="205">
                  <c:v>1.230183333333333</c:v>
                </c:pt>
                <c:pt idx="206">
                  <c:v>1.238961111111111</c:v>
                </c:pt>
                <c:pt idx="207">
                  <c:v>1.258061111111111</c:v>
                </c:pt>
                <c:pt idx="208">
                  <c:v>1.286261111111111</c:v>
                </c:pt>
                <c:pt idx="209">
                  <c:v>1.327861111111111</c:v>
                </c:pt>
                <c:pt idx="210">
                  <c:v>1.374905555555555</c:v>
                </c:pt>
                <c:pt idx="211">
                  <c:v>1.419794444444444</c:v>
                </c:pt>
                <c:pt idx="212">
                  <c:v>1.469116666666667</c:v>
                </c:pt>
                <c:pt idx="213">
                  <c:v>1.521366666666666</c:v>
                </c:pt>
                <c:pt idx="214">
                  <c:v>1.580072222222222</c:v>
                </c:pt>
                <c:pt idx="215">
                  <c:v>1.641222222222222</c:v>
                </c:pt>
                <c:pt idx="216">
                  <c:v>1.70595</c:v>
                </c:pt>
                <c:pt idx="217">
                  <c:v>1.764872222222222</c:v>
                </c:pt>
                <c:pt idx="218">
                  <c:v>1.8234</c:v>
                </c:pt>
                <c:pt idx="219">
                  <c:v>1.866522222222222</c:v>
                </c:pt>
                <c:pt idx="220">
                  <c:v>1.911322222222222</c:v>
                </c:pt>
                <c:pt idx="221">
                  <c:v>1.95255</c:v>
                </c:pt>
                <c:pt idx="222">
                  <c:v>1.983338888888889</c:v>
                </c:pt>
                <c:pt idx="223">
                  <c:v>2.002638888888889</c:v>
                </c:pt>
                <c:pt idx="224">
                  <c:v>2.011111111111111</c:v>
                </c:pt>
                <c:pt idx="225">
                  <c:v>2.002622222222222</c:v>
                </c:pt>
                <c:pt idx="226">
                  <c:v>2.0008</c:v>
                </c:pt>
                <c:pt idx="227">
                  <c:v>2.013061111111111</c:v>
                </c:pt>
                <c:pt idx="228">
                  <c:v>2.035111111111111</c:v>
                </c:pt>
                <c:pt idx="229">
                  <c:v>2.059961111111111</c:v>
                </c:pt>
                <c:pt idx="230">
                  <c:v>2.080133333333333</c:v>
                </c:pt>
                <c:pt idx="231">
                  <c:v>2.095094444444444</c:v>
                </c:pt>
                <c:pt idx="232">
                  <c:v>2.102305555555555</c:v>
                </c:pt>
                <c:pt idx="233">
                  <c:v>2.117944444444445</c:v>
                </c:pt>
                <c:pt idx="234">
                  <c:v>2.150566666666667</c:v>
                </c:pt>
                <c:pt idx="235">
                  <c:v>2.189188888888888</c:v>
                </c:pt>
                <c:pt idx="236">
                  <c:v>2.229761111111111</c:v>
                </c:pt>
                <c:pt idx="237">
                  <c:v>2.262461111111111</c:v>
                </c:pt>
                <c:pt idx="238">
                  <c:v>2.287644444444444</c:v>
                </c:pt>
                <c:pt idx="239">
                  <c:v>2.309177777777778</c:v>
                </c:pt>
                <c:pt idx="240">
                  <c:v>2.315294444444444</c:v>
                </c:pt>
                <c:pt idx="241">
                  <c:v>2.322177777777777</c:v>
                </c:pt>
                <c:pt idx="242">
                  <c:v>2.313133333333333</c:v>
                </c:pt>
                <c:pt idx="243">
                  <c:v>2.306494444444445</c:v>
                </c:pt>
                <c:pt idx="244">
                  <c:v>2.305605555555556</c:v>
                </c:pt>
                <c:pt idx="245">
                  <c:v>2.311366666666667</c:v>
                </c:pt>
                <c:pt idx="246">
                  <c:v>2.30936111111111</c:v>
                </c:pt>
                <c:pt idx="247">
                  <c:v>2.314733333333334</c:v>
                </c:pt>
                <c:pt idx="248">
                  <c:v>2.323205555555555</c:v>
                </c:pt>
                <c:pt idx="249">
                  <c:v>2.346166666666667</c:v>
                </c:pt>
                <c:pt idx="250">
                  <c:v>2.368694444444444</c:v>
                </c:pt>
                <c:pt idx="251">
                  <c:v>2.399011111111111</c:v>
                </c:pt>
                <c:pt idx="252">
                  <c:v>2.424083333333333</c:v>
                </c:pt>
                <c:pt idx="253">
                  <c:v>2.445405555555555</c:v>
                </c:pt>
                <c:pt idx="254">
                  <c:v>2.469333333333333</c:v>
                </c:pt>
                <c:pt idx="255">
                  <c:v>2.4966</c:v>
                </c:pt>
                <c:pt idx="256">
                  <c:v>2.529844444444444</c:v>
                </c:pt>
                <c:pt idx="257">
                  <c:v>2.567555555555555</c:v>
                </c:pt>
                <c:pt idx="258">
                  <c:v>2.599244444444444</c:v>
                </c:pt>
                <c:pt idx="259">
                  <c:v>2.627894444444445</c:v>
                </c:pt>
                <c:pt idx="260">
                  <c:v>2.656177777777778</c:v>
                </c:pt>
                <c:pt idx="261">
                  <c:v>2.674805555555555</c:v>
                </c:pt>
                <c:pt idx="262">
                  <c:v>2.678222222222223</c:v>
                </c:pt>
                <c:pt idx="263">
                  <c:v>2.679283333333334</c:v>
                </c:pt>
                <c:pt idx="264">
                  <c:v>2.674933333333333</c:v>
                </c:pt>
                <c:pt idx="265">
                  <c:v>2.677894444444444</c:v>
                </c:pt>
                <c:pt idx="266">
                  <c:v>2.686233333333333</c:v>
                </c:pt>
                <c:pt idx="267">
                  <c:v>2.698066666666666</c:v>
                </c:pt>
                <c:pt idx="268">
                  <c:v>2.7159</c:v>
                </c:pt>
                <c:pt idx="269">
                  <c:v>2.745944444444444</c:v>
                </c:pt>
                <c:pt idx="270">
                  <c:v>2.790338888888888</c:v>
                </c:pt>
                <c:pt idx="271">
                  <c:v>2.831016666666667</c:v>
                </c:pt>
                <c:pt idx="272">
                  <c:v>2.883622222222222</c:v>
                </c:pt>
                <c:pt idx="273">
                  <c:v>2.949599999999999</c:v>
                </c:pt>
                <c:pt idx="274">
                  <c:v>3.033994444444444</c:v>
                </c:pt>
                <c:pt idx="275">
                  <c:v>3.126361111111111</c:v>
                </c:pt>
                <c:pt idx="276">
                  <c:v>3.217205555555556</c:v>
                </c:pt>
                <c:pt idx="277">
                  <c:v>3.294077777777777</c:v>
                </c:pt>
                <c:pt idx="278">
                  <c:v>3.366550000000001</c:v>
                </c:pt>
                <c:pt idx="279">
                  <c:v>3.425738888888889</c:v>
                </c:pt>
                <c:pt idx="280">
                  <c:v>3.476027777777778</c:v>
                </c:pt>
                <c:pt idx="281">
                  <c:v>3.512577777777777</c:v>
                </c:pt>
                <c:pt idx="282">
                  <c:v>3.535549999999999</c:v>
                </c:pt>
                <c:pt idx="283">
                  <c:v>3.549644444444445</c:v>
                </c:pt>
                <c:pt idx="284">
                  <c:v>3.562583333333333</c:v>
                </c:pt>
                <c:pt idx="285">
                  <c:v>3.571005555555556</c:v>
                </c:pt>
                <c:pt idx="286">
                  <c:v>3.580327777777777</c:v>
                </c:pt>
                <c:pt idx="287">
                  <c:v>3.589044444444444</c:v>
                </c:pt>
                <c:pt idx="288">
                  <c:v>3.600027777777777</c:v>
                </c:pt>
                <c:pt idx="289">
                  <c:v>3.612599999999999</c:v>
                </c:pt>
                <c:pt idx="290">
                  <c:v>3.610355555555555</c:v>
                </c:pt>
                <c:pt idx="291">
                  <c:v>3.594605555555555</c:v>
                </c:pt>
                <c:pt idx="292">
                  <c:v>3.572322222222223</c:v>
                </c:pt>
                <c:pt idx="293">
                  <c:v>3.532783333333334</c:v>
                </c:pt>
                <c:pt idx="294">
                  <c:v>3.500533333333333</c:v>
                </c:pt>
                <c:pt idx="295">
                  <c:v>3.46415</c:v>
                </c:pt>
                <c:pt idx="296">
                  <c:v>3.435827777777778</c:v>
                </c:pt>
                <c:pt idx="297">
                  <c:v>3.401877777777778</c:v>
                </c:pt>
                <c:pt idx="298">
                  <c:v>3.378755555555555</c:v>
                </c:pt>
                <c:pt idx="299">
                  <c:v>3.360338888888889</c:v>
                </c:pt>
                <c:pt idx="300">
                  <c:v>3.339366666666667</c:v>
                </c:pt>
                <c:pt idx="301">
                  <c:v>3.319394444444444</c:v>
                </c:pt>
                <c:pt idx="302">
                  <c:v>3.281372222222222</c:v>
                </c:pt>
                <c:pt idx="303">
                  <c:v>3.237366666666666</c:v>
                </c:pt>
                <c:pt idx="304">
                  <c:v>3.179433333333334</c:v>
                </c:pt>
                <c:pt idx="305">
                  <c:v>3.119116666666666</c:v>
                </c:pt>
                <c:pt idx="306">
                  <c:v>3.057427777777777</c:v>
                </c:pt>
                <c:pt idx="307">
                  <c:v>3.004733333333334</c:v>
                </c:pt>
                <c:pt idx="308">
                  <c:v>2.944872222222223</c:v>
                </c:pt>
                <c:pt idx="309">
                  <c:v>2.887972222222222</c:v>
                </c:pt>
                <c:pt idx="310">
                  <c:v>2.821677777777778</c:v>
                </c:pt>
                <c:pt idx="311">
                  <c:v>2.749127777777777</c:v>
                </c:pt>
                <c:pt idx="312">
                  <c:v>2.669516666666667</c:v>
                </c:pt>
                <c:pt idx="313">
                  <c:v>2.577766666666667</c:v>
                </c:pt>
                <c:pt idx="314">
                  <c:v>2.496361111111112</c:v>
                </c:pt>
                <c:pt idx="315">
                  <c:v>2.41855</c:v>
                </c:pt>
                <c:pt idx="316">
                  <c:v>2.3382</c:v>
                </c:pt>
                <c:pt idx="317">
                  <c:v>2.2644</c:v>
                </c:pt>
                <c:pt idx="318">
                  <c:v>2.1904</c:v>
                </c:pt>
                <c:pt idx="319">
                  <c:v>2.129016666666667</c:v>
                </c:pt>
                <c:pt idx="320">
                  <c:v>2.063488888888889</c:v>
                </c:pt>
                <c:pt idx="321">
                  <c:v>2.012888888888889</c:v>
                </c:pt>
                <c:pt idx="322">
                  <c:v>1.959038888888889</c:v>
                </c:pt>
                <c:pt idx="323">
                  <c:v>1.909877777777777</c:v>
                </c:pt>
                <c:pt idx="324">
                  <c:v>1.842877777777778</c:v>
                </c:pt>
                <c:pt idx="325">
                  <c:v>1.771744444444444</c:v>
                </c:pt>
                <c:pt idx="326">
                  <c:v>1.697688888888888</c:v>
                </c:pt>
                <c:pt idx="327">
                  <c:v>1.618166666666667</c:v>
                </c:pt>
                <c:pt idx="328">
                  <c:v>1.550511111111111</c:v>
                </c:pt>
                <c:pt idx="329">
                  <c:v>1.485933333333333</c:v>
                </c:pt>
                <c:pt idx="330">
                  <c:v>1.431988888888889</c:v>
                </c:pt>
                <c:pt idx="331">
                  <c:v>1.376327777777778</c:v>
                </c:pt>
                <c:pt idx="332">
                  <c:v>1.324711111111111</c:v>
                </c:pt>
                <c:pt idx="333">
                  <c:v>1.277005555555555</c:v>
                </c:pt>
                <c:pt idx="334">
                  <c:v>1.225372222222222</c:v>
                </c:pt>
                <c:pt idx="335">
                  <c:v>1.172405555555556</c:v>
                </c:pt>
                <c:pt idx="336">
                  <c:v>1.107111111111111</c:v>
                </c:pt>
                <c:pt idx="337">
                  <c:v>1.035766666666666</c:v>
                </c:pt>
                <c:pt idx="338">
                  <c:v>0.962344444444444</c:v>
                </c:pt>
                <c:pt idx="339">
                  <c:v>0.898277777777778</c:v>
                </c:pt>
                <c:pt idx="340">
                  <c:v>0.841916666666667</c:v>
                </c:pt>
                <c:pt idx="341">
                  <c:v>0.799772222222222</c:v>
                </c:pt>
                <c:pt idx="342">
                  <c:v>0.768888888888889</c:v>
                </c:pt>
                <c:pt idx="343">
                  <c:v>0.740466666666667</c:v>
                </c:pt>
                <c:pt idx="344">
                  <c:v>0.719188888888889</c:v>
                </c:pt>
                <c:pt idx="345">
                  <c:v>0.706905555555556</c:v>
                </c:pt>
                <c:pt idx="346">
                  <c:v>0.706583333333333</c:v>
                </c:pt>
                <c:pt idx="347">
                  <c:v>0.710755555555556</c:v>
                </c:pt>
                <c:pt idx="348">
                  <c:v>0.722077777777778</c:v>
                </c:pt>
                <c:pt idx="349">
                  <c:v>0.73585</c:v>
                </c:pt>
                <c:pt idx="350">
                  <c:v>0.751294444444444</c:v>
                </c:pt>
                <c:pt idx="351">
                  <c:v>0.765277777777778</c:v>
                </c:pt>
                <c:pt idx="352">
                  <c:v>0.765705555555556</c:v>
                </c:pt>
                <c:pt idx="353">
                  <c:v>0.770522222222222</c:v>
                </c:pt>
                <c:pt idx="354">
                  <c:v>0.7691</c:v>
                </c:pt>
                <c:pt idx="355">
                  <c:v>0.771172222222222</c:v>
                </c:pt>
                <c:pt idx="356">
                  <c:v>0.767327777777778</c:v>
                </c:pt>
                <c:pt idx="357">
                  <c:v>0.772811111111111</c:v>
                </c:pt>
                <c:pt idx="358">
                  <c:v>0.765716666666667</c:v>
                </c:pt>
                <c:pt idx="359">
                  <c:v>0.747594444444444</c:v>
                </c:pt>
                <c:pt idx="360">
                  <c:v>0.714933333333333</c:v>
                </c:pt>
                <c:pt idx="361">
                  <c:v>0.6751</c:v>
                </c:pt>
                <c:pt idx="362">
                  <c:v>0.634722222222222</c:v>
                </c:pt>
                <c:pt idx="363">
                  <c:v>0.587222222222222</c:v>
                </c:pt>
                <c:pt idx="364">
                  <c:v>0.543938888888889</c:v>
                </c:pt>
                <c:pt idx="365">
                  <c:v>0.502211111111111</c:v>
                </c:pt>
                <c:pt idx="366">
                  <c:v>0.465983333333333</c:v>
                </c:pt>
                <c:pt idx="367">
                  <c:v>0.428111111111111</c:v>
                </c:pt>
                <c:pt idx="368">
                  <c:v>0.395166666666667</c:v>
                </c:pt>
                <c:pt idx="369">
                  <c:v>0.357794444444444</c:v>
                </c:pt>
                <c:pt idx="370">
                  <c:v>0.312255555555556</c:v>
                </c:pt>
                <c:pt idx="371">
                  <c:v>0.274255555555556</c:v>
                </c:pt>
                <c:pt idx="372">
                  <c:v>0.240061111111111</c:v>
                </c:pt>
                <c:pt idx="373">
                  <c:v>0.202005555555556</c:v>
                </c:pt>
                <c:pt idx="374">
                  <c:v>0.177811111111111</c:v>
                </c:pt>
                <c:pt idx="375">
                  <c:v>0.148994444444444</c:v>
                </c:pt>
                <c:pt idx="376">
                  <c:v>0.126677777777778</c:v>
                </c:pt>
                <c:pt idx="377">
                  <c:v>0.106194444444444</c:v>
                </c:pt>
                <c:pt idx="378">
                  <c:v>0.0866388888888889</c:v>
                </c:pt>
                <c:pt idx="379">
                  <c:v>0.0743388888888889</c:v>
                </c:pt>
                <c:pt idx="380">
                  <c:v>0.0668888888888889</c:v>
                </c:pt>
                <c:pt idx="381">
                  <c:v>0.0589833333333333</c:v>
                </c:pt>
                <c:pt idx="382">
                  <c:v>0.0585388888888888</c:v>
                </c:pt>
                <c:pt idx="383">
                  <c:v>0.0462166666666667</c:v>
                </c:pt>
                <c:pt idx="384">
                  <c:v>0.0384666666666666</c:v>
                </c:pt>
                <c:pt idx="385">
                  <c:v>0.0208222222222222</c:v>
                </c:pt>
                <c:pt idx="386">
                  <c:v>0.000333333333333414</c:v>
                </c:pt>
                <c:pt idx="387">
                  <c:v>-0.0203222222222222</c:v>
                </c:pt>
                <c:pt idx="388">
                  <c:v>-0.0326777777777778</c:v>
                </c:pt>
                <c:pt idx="389">
                  <c:v>-0.0417277777777778</c:v>
                </c:pt>
                <c:pt idx="390">
                  <c:v>-0.0427</c:v>
                </c:pt>
                <c:pt idx="391">
                  <c:v>-0.0513277777777777</c:v>
                </c:pt>
                <c:pt idx="392">
                  <c:v>-0.0540999999999999</c:v>
                </c:pt>
                <c:pt idx="393">
                  <c:v>-0.0527888888888889</c:v>
                </c:pt>
                <c:pt idx="394">
                  <c:v>-0.0487444444444445</c:v>
                </c:pt>
                <c:pt idx="395">
                  <c:v>-0.0405666666666668</c:v>
                </c:pt>
                <c:pt idx="396">
                  <c:v>-0.0282833333333334</c:v>
                </c:pt>
                <c:pt idx="397">
                  <c:v>-0.00987777777777769</c:v>
                </c:pt>
                <c:pt idx="398">
                  <c:v>0.00767777777777772</c:v>
                </c:pt>
                <c:pt idx="399">
                  <c:v>0.0311944444444444</c:v>
                </c:pt>
                <c:pt idx="400">
                  <c:v>0.0479499999999999</c:v>
                </c:pt>
                <c:pt idx="401">
                  <c:v>0.0676666666666667</c:v>
                </c:pt>
                <c:pt idx="402">
                  <c:v>0.0961611111111112</c:v>
                </c:pt>
                <c:pt idx="403">
                  <c:v>0.12565</c:v>
                </c:pt>
                <c:pt idx="404">
                  <c:v>0.163661111111111</c:v>
                </c:pt>
                <c:pt idx="405">
                  <c:v>0.194044444444444</c:v>
                </c:pt>
                <c:pt idx="406">
                  <c:v>0.226088888888889</c:v>
                </c:pt>
                <c:pt idx="407">
                  <c:v>0.248966666666667</c:v>
                </c:pt>
                <c:pt idx="408">
                  <c:v>0.264116666666667</c:v>
                </c:pt>
                <c:pt idx="409">
                  <c:v>0.283016666666667</c:v>
                </c:pt>
                <c:pt idx="410">
                  <c:v>0.311638888888889</c:v>
                </c:pt>
                <c:pt idx="411">
                  <c:v>0.332655555555555</c:v>
                </c:pt>
                <c:pt idx="412">
                  <c:v>0.347683333333333</c:v>
                </c:pt>
                <c:pt idx="413">
                  <c:v>0.357094444444444</c:v>
                </c:pt>
                <c:pt idx="414">
                  <c:v>0.359866666666667</c:v>
                </c:pt>
                <c:pt idx="415">
                  <c:v>0.358494444444444</c:v>
                </c:pt>
                <c:pt idx="416">
                  <c:v>0.358472222222222</c:v>
                </c:pt>
                <c:pt idx="417">
                  <c:v>0.349311111111111</c:v>
                </c:pt>
                <c:pt idx="418">
                  <c:v>0.333866666666667</c:v>
                </c:pt>
                <c:pt idx="419">
                  <c:v>0.320383333333333</c:v>
                </c:pt>
                <c:pt idx="420">
                  <c:v>0.308566666666666</c:v>
                </c:pt>
                <c:pt idx="421">
                  <c:v>0.293088888888889</c:v>
                </c:pt>
                <c:pt idx="422">
                  <c:v>0.265761111111111</c:v>
                </c:pt>
                <c:pt idx="423">
                  <c:v>0.227627777777778</c:v>
                </c:pt>
                <c:pt idx="424">
                  <c:v>0.185072222222222</c:v>
                </c:pt>
                <c:pt idx="425">
                  <c:v>0.133566666666667</c:v>
                </c:pt>
                <c:pt idx="426">
                  <c:v>0.0919666666666667</c:v>
                </c:pt>
                <c:pt idx="427">
                  <c:v>0.0638333333333332</c:v>
                </c:pt>
                <c:pt idx="428">
                  <c:v>0.0537055555555555</c:v>
                </c:pt>
                <c:pt idx="429">
                  <c:v>0.0445555555555554</c:v>
                </c:pt>
                <c:pt idx="430">
                  <c:v>0.0451833333333332</c:v>
                </c:pt>
                <c:pt idx="431">
                  <c:v>0.0465333333333333</c:v>
                </c:pt>
                <c:pt idx="432">
                  <c:v>0.0398222222222222</c:v>
                </c:pt>
                <c:pt idx="433">
                  <c:v>0.0267166666666666</c:v>
                </c:pt>
                <c:pt idx="434">
                  <c:v>0.0273444444444444</c:v>
                </c:pt>
                <c:pt idx="435">
                  <c:v>0.0228388888888889</c:v>
                </c:pt>
                <c:pt idx="436">
                  <c:v>0.0279222222222222</c:v>
                </c:pt>
                <c:pt idx="437">
                  <c:v>0.0257388888888889</c:v>
                </c:pt>
                <c:pt idx="438">
                  <c:v>0.0313555555555556</c:v>
                </c:pt>
                <c:pt idx="439">
                  <c:v>0.0510444444444445</c:v>
                </c:pt>
                <c:pt idx="440">
                  <c:v>0.0734388888888889</c:v>
                </c:pt>
                <c:pt idx="441">
                  <c:v>0.109944444444444</c:v>
                </c:pt>
                <c:pt idx="442">
                  <c:v>0.15115</c:v>
                </c:pt>
                <c:pt idx="443">
                  <c:v>0.188461111111111</c:v>
                </c:pt>
                <c:pt idx="444">
                  <c:v>0.211772222222222</c:v>
                </c:pt>
                <c:pt idx="445">
                  <c:v>0.231272222222222</c:v>
                </c:pt>
                <c:pt idx="446">
                  <c:v>0.231166666666667</c:v>
                </c:pt>
                <c:pt idx="447">
                  <c:v>0.227494444444444</c:v>
                </c:pt>
                <c:pt idx="448">
                  <c:v>0.222838888888889</c:v>
                </c:pt>
                <c:pt idx="449">
                  <c:v>0.2196</c:v>
                </c:pt>
                <c:pt idx="450">
                  <c:v>0.221633333333333</c:v>
                </c:pt>
                <c:pt idx="451">
                  <c:v>0.235711111111111</c:v>
                </c:pt>
                <c:pt idx="452">
                  <c:v>0.251055555555556</c:v>
                </c:pt>
                <c:pt idx="453">
                  <c:v>0.258516666666667</c:v>
                </c:pt>
                <c:pt idx="454">
                  <c:v>0.27105</c:v>
                </c:pt>
                <c:pt idx="455">
                  <c:v>0.299222222222222</c:v>
                </c:pt>
                <c:pt idx="456">
                  <c:v>0.33575</c:v>
                </c:pt>
                <c:pt idx="457">
                  <c:v>0.384011111111111</c:v>
                </c:pt>
                <c:pt idx="458">
                  <c:v>0.439722222222222</c:v>
                </c:pt>
                <c:pt idx="459">
                  <c:v>0.501811111111111</c:v>
                </c:pt>
                <c:pt idx="460">
                  <c:v>0.560622222222222</c:v>
                </c:pt>
                <c:pt idx="461">
                  <c:v>0.615844444444444</c:v>
                </c:pt>
                <c:pt idx="462">
                  <c:v>0.673366666666667</c:v>
                </c:pt>
                <c:pt idx="463">
                  <c:v>0.721972222222222</c:v>
                </c:pt>
                <c:pt idx="464">
                  <c:v>0.7642</c:v>
                </c:pt>
                <c:pt idx="465">
                  <c:v>0.799827777777778</c:v>
                </c:pt>
                <c:pt idx="466">
                  <c:v>0.838244444444445</c:v>
                </c:pt>
                <c:pt idx="467">
                  <c:v>0.8853</c:v>
                </c:pt>
                <c:pt idx="468">
                  <c:v>0.928416666666667</c:v>
                </c:pt>
                <c:pt idx="469">
                  <c:v>0.973694444444444</c:v>
                </c:pt>
                <c:pt idx="470">
                  <c:v>1.017388888888889</c:v>
                </c:pt>
                <c:pt idx="471">
                  <c:v>1.055772222222222</c:v>
                </c:pt>
                <c:pt idx="472">
                  <c:v>1.089</c:v>
                </c:pt>
                <c:pt idx="473">
                  <c:v>1.124527777777778</c:v>
                </c:pt>
                <c:pt idx="474">
                  <c:v>1.1529</c:v>
                </c:pt>
                <c:pt idx="475">
                  <c:v>1.187161111111111</c:v>
                </c:pt>
                <c:pt idx="476">
                  <c:v>1.231122222222222</c:v>
                </c:pt>
                <c:pt idx="477">
                  <c:v>1.2835</c:v>
                </c:pt>
                <c:pt idx="478">
                  <c:v>1.330683333333333</c:v>
                </c:pt>
                <c:pt idx="479">
                  <c:v>1.376105555555556</c:v>
                </c:pt>
                <c:pt idx="480">
                  <c:v>1.398088888888889</c:v>
                </c:pt>
                <c:pt idx="481">
                  <c:v>1.419683333333334</c:v>
                </c:pt>
                <c:pt idx="482">
                  <c:v>1.443088888888889</c:v>
                </c:pt>
                <c:pt idx="483">
                  <c:v>1.456783333333333</c:v>
                </c:pt>
                <c:pt idx="484">
                  <c:v>1.463911111111111</c:v>
                </c:pt>
                <c:pt idx="485">
                  <c:v>1.46548888888889</c:v>
                </c:pt>
                <c:pt idx="486">
                  <c:v>1.461583333333333</c:v>
                </c:pt>
                <c:pt idx="487">
                  <c:v>1.453616666666667</c:v>
                </c:pt>
                <c:pt idx="488">
                  <c:v>1.445066666666666</c:v>
                </c:pt>
                <c:pt idx="489">
                  <c:v>1.430144444444445</c:v>
                </c:pt>
                <c:pt idx="490">
                  <c:v>1.421094444444444</c:v>
                </c:pt>
                <c:pt idx="491">
                  <c:v>1.410461111111111</c:v>
                </c:pt>
                <c:pt idx="492">
                  <c:v>1.414527777777778</c:v>
                </c:pt>
                <c:pt idx="493">
                  <c:v>1.418016666666666</c:v>
                </c:pt>
                <c:pt idx="494">
                  <c:v>1.427366666666667</c:v>
                </c:pt>
                <c:pt idx="495">
                  <c:v>1.441344444444445</c:v>
                </c:pt>
                <c:pt idx="496">
                  <c:v>1.442066666666667</c:v>
                </c:pt>
                <c:pt idx="497">
                  <c:v>1.450144444444444</c:v>
                </c:pt>
                <c:pt idx="498">
                  <c:v>1.448561111111111</c:v>
                </c:pt>
                <c:pt idx="499">
                  <c:v>1.450238888888889</c:v>
                </c:pt>
                <c:pt idx="500">
                  <c:v>1.463294444444444</c:v>
                </c:pt>
                <c:pt idx="501">
                  <c:v>1.478672222222222</c:v>
                </c:pt>
                <c:pt idx="502">
                  <c:v>1.506111111111111</c:v>
                </c:pt>
                <c:pt idx="503">
                  <c:v>1.533588888888889</c:v>
                </c:pt>
                <c:pt idx="504">
                  <c:v>1.557088888888889</c:v>
                </c:pt>
                <c:pt idx="505">
                  <c:v>1.569605555555556</c:v>
                </c:pt>
                <c:pt idx="506">
                  <c:v>1.580477777777778</c:v>
                </c:pt>
                <c:pt idx="507">
                  <c:v>1.589372222222222</c:v>
                </c:pt>
                <c:pt idx="508">
                  <c:v>1.593727777777778</c:v>
                </c:pt>
                <c:pt idx="509">
                  <c:v>1.60575</c:v>
                </c:pt>
                <c:pt idx="510">
                  <c:v>1.618966666666666</c:v>
                </c:pt>
                <c:pt idx="511">
                  <c:v>1.632655555555556</c:v>
                </c:pt>
                <c:pt idx="512">
                  <c:v>1.648955555555555</c:v>
                </c:pt>
                <c:pt idx="513">
                  <c:v>1.662605555555555</c:v>
                </c:pt>
                <c:pt idx="514">
                  <c:v>1.672944444444444</c:v>
                </c:pt>
                <c:pt idx="515">
                  <c:v>1.677911111111111</c:v>
                </c:pt>
                <c:pt idx="516">
                  <c:v>1.686388888888889</c:v>
                </c:pt>
                <c:pt idx="517">
                  <c:v>1.696361111111111</c:v>
                </c:pt>
                <c:pt idx="518">
                  <c:v>1.705872222222222</c:v>
                </c:pt>
                <c:pt idx="519">
                  <c:v>1.724933333333333</c:v>
                </c:pt>
                <c:pt idx="520">
                  <c:v>1.737533333333333</c:v>
                </c:pt>
                <c:pt idx="521">
                  <c:v>1.759683333333333</c:v>
                </c:pt>
                <c:pt idx="522">
                  <c:v>1.772233333333333</c:v>
                </c:pt>
                <c:pt idx="523">
                  <c:v>1.778672222222222</c:v>
                </c:pt>
                <c:pt idx="524">
                  <c:v>1.786411111111111</c:v>
                </c:pt>
                <c:pt idx="525">
                  <c:v>1.7906</c:v>
                </c:pt>
                <c:pt idx="526">
                  <c:v>1.796088888888888</c:v>
                </c:pt>
                <c:pt idx="527">
                  <c:v>1.808172222222223</c:v>
                </c:pt>
                <c:pt idx="528">
                  <c:v>1.827227777777778</c:v>
                </c:pt>
                <c:pt idx="529">
                  <c:v>1.845255555555555</c:v>
                </c:pt>
                <c:pt idx="530">
                  <c:v>1.864249999999999</c:v>
                </c:pt>
                <c:pt idx="531">
                  <c:v>1.886311111111111</c:v>
                </c:pt>
                <c:pt idx="532">
                  <c:v>1.919133333333333</c:v>
                </c:pt>
                <c:pt idx="533">
                  <c:v>1.95075</c:v>
                </c:pt>
                <c:pt idx="534">
                  <c:v>1.987694444444445</c:v>
                </c:pt>
                <c:pt idx="535">
                  <c:v>2.025027777777777</c:v>
                </c:pt>
                <c:pt idx="536">
                  <c:v>2.065466666666667</c:v>
                </c:pt>
                <c:pt idx="537">
                  <c:v>2.0994</c:v>
                </c:pt>
                <c:pt idx="538">
                  <c:v>2.127416666666666</c:v>
                </c:pt>
                <c:pt idx="539">
                  <c:v>2.158622222222222</c:v>
                </c:pt>
                <c:pt idx="540">
                  <c:v>2.186844444444445</c:v>
                </c:pt>
                <c:pt idx="541">
                  <c:v>2.217750000000001</c:v>
                </c:pt>
                <c:pt idx="542">
                  <c:v>2.259616666666666</c:v>
                </c:pt>
                <c:pt idx="543">
                  <c:v>2.295683333333333</c:v>
                </c:pt>
                <c:pt idx="544">
                  <c:v>2.330666666666666</c:v>
                </c:pt>
                <c:pt idx="545">
                  <c:v>2.354727777777778</c:v>
                </c:pt>
                <c:pt idx="546">
                  <c:v>2.382111111111111</c:v>
                </c:pt>
                <c:pt idx="547">
                  <c:v>2.423588888888889</c:v>
                </c:pt>
                <c:pt idx="548">
                  <c:v>2.467205555555556</c:v>
                </c:pt>
                <c:pt idx="549">
                  <c:v>2.518283333333334</c:v>
                </c:pt>
                <c:pt idx="550">
                  <c:v>2.569788888888889</c:v>
                </c:pt>
                <c:pt idx="551">
                  <c:v>2.614738888888889</c:v>
                </c:pt>
                <c:pt idx="552">
                  <c:v>2.666511111111111</c:v>
                </c:pt>
                <c:pt idx="553">
                  <c:v>2.696038888888889</c:v>
                </c:pt>
                <c:pt idx="554">
                  <c:v>2.71505</c:v>
                </c:pt>
                <c:pt idx="555">
                  <c:v>2.71475</c:v>
                </c:pt>
                <c:pt idx="556">
                  <c:v>2.69915</c:v>
                </c:pt>
                <c:pt idx="557">
                  <c:v>2.67585</c:v>
                </c:pt>
                <c:pt idx="558">
                  <c:v>2.649177777777777</c:v>
                </c:pt>
                <c:pt idx="559">
                  <c:v>2.637888888888888</c:v>
                </c:pt>
                <c:pt idx="560">
                  <c:v>2.637894444444445</c:v>
                </c:pt>
                <c:pt idx="561">
                  <c:v>2.63535</c:v>
                </c:pt>
                <c:pt idx="562">
                  <c:v>2.626977777777777</c:v>
                </c:pt>
                <c:pt idx="563">
                  <c:v>2.610016666666667</c:v>
                </c:pt>
                <c:pt idx="564">
                  <c:v>2.591861111111111</c:v>
                </c:pt>
                <c:pt idx="565">
                  <c:v>2.573694444444444</c:v>
                </c:pt>
                <c:pt idx="566">
                  <c:v>2.567605555555556</c:v>
                </c:pt>
                <c:pt idx="567">
                  <c:v>2.56515</c:v>
                </c:pt>
                <c:pt idx="568">
                  <c:v>2.567188888888889</c:v>
                </c:pt>
                <c:pt idx="569">
                  <c:v>2.566072222222222</c:v>
                </c:pt>
                <c:pt idx="570">
                  <c:v>2.562844444444444</c:v>
                </c:pt>
                <c:pt idx="571">
                  <c:v>2.559472222222221</c:v>
                </c:pt>
                <c:pt idx="572">
                  <c:v>2.567572222222222</c:v>
                </c:pt>
                <c:pt idx="573">
                  <c:v>2.575855555555555</c:v>
                </c:pt>
                <c:pt idx="574">
                  <c:v>2.586655555555555</c:v>
                </c:pt>
                <c:pt idx="575">
                  <c:v>2.605655555555555</c:v>
                </c:pt>
                <c:pt idx="576">
                  <c:v>2.616127777777777</c:v>
                </c:pt>
                <c:pt idx="577">
                  <c:v>2.632105555555555</c:v>
                </c:pt>
                <c:pt idx="578">
                  <c:v>2.642938888888889</c:v>
                </c:pt>
                <c:pt idx="579">
                  <c:v>2.659833333333333</c:v>
                </c:pt>
                <c:pt idx="580">
                  <c:v>2.670438888888888</c:v>
                </c:pt>
                <c:pt idx="581">
                  <c:v>2.682727777777777</c:v>
                </c:pt>
                <c:pt idx="582">
                  <c:v>2.697872222222222</c:v>
                </c:pt>
                <c:pt idx="583">
                  <c:v>2.704116666666667</c:v>
                </c:pt>
                <c:pt idx="584">
                  <c:v>2.697683333333333</c:v>
                </c:pt>
                <c:pt idx="585">
                  <c:v>2.685472222222222</c:v>
                </c:pt>
                <c:pt idx="586">
                  <c:v>2.680627777777777</c:v>
                </c:pt>
                <c:pt idx="587">
                  <c:v>2.679288888888889</c:v>
                </c:pt>
                <c:pt idx="588">
                  <c:v>2.685027777777777</c:v>
                </c:pt>
                <c:pt idx="589">
                  <c:v>2.689716666666666</c:v>
                </c:pt>
                <c:pt idx="590">
                  <c:v>2.686833333333334</c:v>
                </c:pt>
                <c:pt idx="591">
                  <c:v>2.673016666666666</c:v>
                </c:pt>
                <c:pt idx="592">
                  <c:v>2.660416666666666</c:v>
                </c:pt>
                <c:pt idx="593">
                  <c:v>2.644522222222222</c:v>
                </c:pt>
                <c:pt idx="594">
                  <c:v>2.628766666666666</c:v>
                </c:pt>
                <c:pt idx="595">
                  <c:v>2.616211111111111</c:v>
                </c:pt>
                <c:pt idx="596">
                  <c:v>2.597772222222222</c:v>
                </c:pt>
                <c:pt idx="597">
                  <c:v>2.578133333333334</c:v>
                </c:pt>
                <c:pt idx="598">
                  <c:v>2.559611111111111</c:v>
                </c:pt>
                <c:pt idx="599">
                  <c:v>2.541866666666666</c:v>
                </c:pt>
                <c:pt idx="600">
                  <c:v>2.524738888888889</c:v>
                </c:pt>
                <c:pt idx="601">
                  <c:v>2.519338888888889</c:v>
                </c:pt>
                <c:pt idx="602">
                  <c:v>2.513816666666667</c:v>
                </c:pt>
                <c:pt idx="603">
                  <c:v>2.5114</c:v>
                </c:pt>
                <c:pt idx="604">
                  <c:v>2.521605555555555</c:v>
                </c:pt>
                <c:pt idx="605">
                  <c:v>2.531733333333333</c:v>
                </c:pt>
                <c:pt idx="606">
                  <c:v>2.548527777777778</c:v>
                </c:pt>
                <c:pt idx="607">
                  <c:v>2.563816666666666</c:v>
                </c:pt>
                <c:pt idx="608">
                  <c:v>2.578961111111111</c:v>
                </c:pt>
                <c:pt idx="609">
                  <c:v>2.601183333333333</c:v>
                </c:pt>
                <c:pt idx="610">
                  <c:v>2.618544444444445</c:v>
                </c:pt>
                <c:pt idx="611">
                  <c:v>2.648155555555556</c:v>
                </c:pt>
                <c:pt idx="612">
                  <c:v>2.67426111111111</c:v>
                </c:pt>
                <c:pt idx="613">
                  <c:v>2.691788888888888</c:v>
                </c:pt>
                <c:pt idx="614">
                  <c:v>2.709133333333333</c:v>
                </c:pt>
                <c:pt idx="615">
                  <c:v>2.736905555555555</c:v>
                </c:pt>
                <c:pt idx="616">
                  <c:v>2.760155555555555</c:v>
                </c:pt>
                <c:pt idx="617">
                  <c:v>2.786044444444444</c:v>
                </c:pt>
                <c:pt idx="618">
                  <c:v>2.805688888888889</c:v>
                </c:pt>
                <c:pt idx="619">
                  <c:v>2.817861111111111</c:v>
                </c:pt>
                <c:pt idx="620">
                  <c:v>2.817577777777777</c:v>
                </c:pt>
                <c:pt idx="621">
                  <c:v>2.811172222222222</c:v>
                </c:pt>
                <c:pt idx="622">
                  <c:v>2.792961111111111</c:v>
                </c:pt>
                <c:pt idx="623">
                  <c:v>2.771172222222222</c:v>
                </c:pt>
                <c:pt idx="624">
                  <c:v>2.753294444444445</c:v>
                </c:pt>
                <c:pt idx="625">
                  <c:v>2.730061111111111</c:v>
                </c:pt>
                <c:pt idx="626">
                  <c:v>2.712938888888889</c:v>
                </c:pt>
                <c:pt idx="627">
                  <c:v>2.704672222222222</c:v>
                </c:pt>
                <c:pt idx="628">
                  <c:v>2.692266666666666</c:v>
                </c:pt>
                <c:pt idx="629">
                  <c:v>2.675527777777777</c:v>
                </c:pt>
                <c:pt idx="630">
                  <c:v>2.656144444444445</c:v>
                </c:pt>
                <c:pt idx="631">
                  <c:v>2.638116666666667</c:v>
                </c:pt>
                <c:pt idx="632">
                  <c:v>2.619444444444445</c:v>
                </c:pt>
                <c:pt idx="633">
                  <c:v>2.6061</c:v>
                </c:pt>
                <c:pt idx="634">
                  <c:v>2.595083333333333</c:v>
                </c:pt>
                <c:pt idx="635">
                  <c:v>2.585622222222222</c:v>
                </c:pt>
                <c:pt idx="636">
                  <c:v>2.578905555555556</c:v>
                </c:pt>
                <c:pt idx="637">
                  <c:v>2.576355555555555</c:v>
                </c:pt>
                <c:pt idx="638">
                  <c:v>2.573661111111111</c:v>
                </c:pt>
                <c:pt idx="639">
                  <c:v>2.572905555555556</c:v>
                </c:pt>
                <c:pt idx="640">
                  <c:v>2.560305555555556</c:v>
                </c:pt>
                <c:pt idx="641">
                  <c:v>2.545461111111111</c:v>
                </c:pt>
                <c:pt idx="642">
                  <c:v>2.522911111111111</c:v>
                </c:pt>
                <c:pt idx="643">
                  <c:v>2.504844444444444</c:v>
                </c:pt>
                <c:pt idx="644">
                  <c:v>2.485799999999999</c:v>
                </c:pt>
                <c:pt idx="645">
                  <c:v>2.472888888888888</c:v>
                </c:pt>
                <c:pt idx="646">
                  <c:v>2.453766666666666</c:v>
                </c:pt>
                <c:pt idx="647">
                  <c:v>2.435794444444445</c:v>
                </c:pt>
                <c:pt idx="648">
                  <c:v>2.426172222222222</c:v>
                </c:pt>
                <c:pt idx="649">
                  <c:v>2.4253</c:v>
                </c:pt>
                <c:pt idx="650">
                  <c:v>2.435388888888889</c:v>
                </c:pt>
                <c:pt idx="651">
                  <c:v>2.456288888888889</c:v>
                </c:pt>
                <c:pt idx="652">
                  <c:v>2.467966666666666</c:v>
                </c:pt>
                <c:pt idx="653">
                  <c:v>2.476966666666667</c:v>
                </c:pt>
                <c:pt idx="654">
                  <c:v>2.477911111111111</c:v>
                </c:pt>
                <c:pt idx="655">
                  <c:v>2.496622222222222</c:v>
                </c:pt>
                <c:pt idx="656">
                  <c:v>2.519611111111112</c:v>
                </c:pt>
                <c:pt idx="657">
                  <c:v>2.544122222222222</c:v>
                </c:pt>
                <c:pt idx="658">
                  <c:v>2.561044444444445</c:v>
                </c:pt>
                <c:pt idx="659">
                  <c:v>2.563405555555555</c:v>
                </c:pt>
                <c:pt idx="660">
                  <c:v>2.558755555555555</c:v>
                </c:pt>
                <c:pt idx="661">
                  <c:v>2.547638888888889</c:v>
                </c:pt>
                <c:pt idx="662">
                  <c:v>2.531205555555555</c:v>
                </c:pt>
                <c:pt idx="663">
                  <c:v>2.505911111111111</c:v>
                </c:pt>
                <c:pt idx="664">
                  <c:v>2.469294444444444</c:v>
                </c:pt>
                <c:pt idx="665">
                  <c:v>2.435122222222223</c:v>
                </c:pt>
                <c:pt idx="666">
                  <c:v>2.41995</c:v>
                </c:pt>
                <c:pt idx="667">
                  <c:v>2.412855555555556</c:v>
                </c:pt>
                <c:pt idx="668">
                  <c:v>2.428222222222222</c:v>
                </c:pt>
                <c:pt idx="669">
                  <c:v>2.442244444444444</c:v>
                </c:pt>
                <c:pt idx="670">
                  <c:v>2.462377777777777</c:v>
                </c:pt>
                <c:pt idx="671">
                  <c:v>2.49591111111111</c:v>
                </c:pt>
                <c:pt idx="672">
                  <c:v>2.543483333333333</c:v>
                </c:pt>
                <c:pt idx="673">
                  <c:v>2.591372222222222</c:v>
                </c:pt>
                <c:pt idx="674">
                  <c:v>2.636127777777777</c:v>
                </c:pt>
                <c:pt idx="675">
                  <c:v>2.684272222222222</c:v>
                </c:pt>
                <c:pt idx="676">
                  <c:v>2.740083333333333</c:v>
                </c:pt>
                <c:pt idx="677">
                  <c:v>2.806555555555556</c:v>
                </c:pt>
                <c:pt idx="678">
                  <c:v>2.883483333333333</c:v>
                </c:pt>
                <c:pt idx="679">
                  <c:v>2.945577777777776</c:v>
                </c:pt>
                <c:pt idx="680">
                  <c:v>2.996116666666666</c:v>
                </c:pt>
                <c:pt idx="681">
                  <c:v>3.032038888888889</c:v>
                </c:pt>
                <c:pt idx="682">
                  <c:v>3.0583</c:v>
                </c:pt>
                <c:pt idx="683">
                  <c:v>3.06995</c:v>
                </c:pt>
                <c:pt idx="684">
                  <c:v>3.081277777777777</c:v>
                </c:pt>
                <c:pt idx="685">
                  <c:v>3.089011111111111</c:v>
                </c:pt>
                <c:pt idx="686">
                  <c:v>3.079644444444445</c:v>
                </c:pt>
                <c:pt idx="687">
                  <c:v>3.070566666666666</c:v>
                </c:pt>
                <c:pt idx="688">
                  <c:v>3.052438888888889</c:v>
                </c:pt>
                <c:pt idx="689">
                  <c:v>3.023027777777778</c:v>
                </c:pt>
                <c:pt idx="690">
                  <c:v>2.982188888888889</c:v>
                </c:pt>
                <c:pt idx="691">
                  <c:v>2.919838888888889</c:v>
                </c:pt>
                <c:pt idx="692">
                  <c:v>2.854277777777777</c:v>
                </c:pt>
                <c:pt idx="693">
                  <c:v>2.79165</c:v>
                </c:pt>
                <c:pt idx="694">
                  <c:v>2.726322222222222</c:v>
                </c:pt>
                <c:pt idx="695">
                  <c:v>2.666327777777777</c:v>
                </c:pt>
                <c:pt idx="696">
                  <c:v>2.606266666666667</c:v>
                </c:pt>
                <c:pt idx="697">
                  <c:v>2.549233333333334</c:v>
                </c:pt>
                <c:pt idx="698">
                  <c:v>2.480311111111111</c:v>
                </c:pt>
                <c:pt idx="699">
                  <c:v>2.417216666666667</c:v>
                </c:pt>
                <c:pt idx="700">
                  <c:v>2.354316666666667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0332072"/>
        <c:axId val="636539384"/>
      </c:lineChart>
      <c:catAx>
        <c:axId val="660332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36539384"/>
        <c:crosses val="autoZero"/>
        <c:auto val="1"/>
        <c:lblAlgn val="ctr"/>
        <c:lblOffset val="100"/>
        <c:tickLblSkip val="150"/>
        <c:tickMarkSkip val="150"/>
        <c:noMultiLvlLbl val="0"/>
      </c:catAx>
      <c:valAx>
        <c:axId val="636539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60332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9B9EF-EDB8-BF47-9A98-0FF006980676}" type="datetimeFigureOut">
              <a:rPr lang="en-US" smtClean="0"/>
              <a:t>9/20/11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98CA2-7E1A-C74B-9041-DF389DE6C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360 trials:</a:t>
            </a:r>
          </a:p>
          <a:p>
            <a:pPr lvl="1"/>
            <a:r>
              <a:rPr lang="en-US" dirty="0" smtClean="0"/>
              <a:t>60 Associated</a:t>
            </a:r>
          </a:p>
          <a:p>
            <a:pPr lvl="1"/>
            <a:r>
              <a:rPr lang="en-US" dirty="0" smtClean="0"/>
              <a:t>60 Semantic</a:t>
            </a:r>
          </a:p>
          <a:p>
            <a:pPr lvl="1"/>
            <a:r>
              <a:rPr lang="en-US" dirty="0" smtClean="0"/>
              <a:t>120 Unrelated</a:t>
            </a:r>
          </a:p>
          <a:p>
            <a:pPr lvl="1"/>
            <a:r>
              <a:rPr lang="en-US" dirty="0" smtClean="0"/>
              <a:t>120 Nonw0rds</a:t>
            </a:r>
          </a:p>
          <a:p>
            <a:r>
              <a:rPr lang="en-US" dirty="0" smtClean="0"/>
              <a:t>Talk about where words came from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98CA2-7E1A-C74B-9041-DF389DE6C8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7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September 20,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September 20,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September 20,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September 20,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September 20,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September 20,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September 20,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September 20,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September 20,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September 20,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3416D63-31BF-4B94-B6C5-E20B2C63F515}" type="datetime4">
              <a:rPr lang="en-US" smtClean="0"/>
              <a:pPr/>
              <a:t>September 20, 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2B1B13E-D5AF-485E-81A1-82A140076526}" type="datetime4">
              <a:rPr lang="en-US" smtClean="0"/>
              <a:pPr/>
              <a:t>September 20,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N400: How Math Informs Language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Erin Buchanan, Ph.D. Assistant Professor Psychology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0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Participants:</a:t>
            </a:r>
          </a:p>
          <a:p>
            <a:pPr lvl="1"/>
            <a:r>
              <a:rPr lang="en-US" dirty="0" smtClean="0"/>
              <a:t>13 females</a:t>
            </a:r>
          </a:p>
          <a:p>
            <a:pPr lvl="1"/>
            <a:r>
              <a:rPr lang="en-US" dirty="0" smtClean="0"/>
              <a:t>7 males</a:t>
            </a:r>
            <a:endParaRPr lang="en-US" dirty="0"/>
          </a:p>
          <a:p>
            <a:r>
              <a:rPr lang="en-US" dirty="0" smtClean="0"/>
              <a:t>Recruited from upper level psychology classes.</a:t>
            </a:r>
          </a:p>
        </p:txBody>
      </p:sp>
    </p:spTree>
    <p:extLst>
      <p:ext uri="{BB962C8B-B14F-4D97-AF65-F5344CB8AC3E}">
        <p14:creationId xmlns:p14="http://schemas.microsoft.com/office/powerpoint/2010/main" val="181628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hooked up the </a:t>
            </a:r>
            <a:r>
              <a:rPr lang="en-US" dirty="0" err="1" smtClean="0"/>
              <a:t>brainz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614" y="2118659"/>
            <a:ext cx="4245505" cy="2814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14" y="2446202"/>
            <a:ext cx="2540000" cy="341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514" y="3525800"/>
            <a:ext cx="27051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8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//www.easycap.de/easycap/_img/content/ea_16_M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508000"/>
            <a:ext cx="5905500" cy="58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41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Tasks:</a:t>
            </a:r>
          </a:p>
          <a:p>
            <a:pPr lvl="1"/>
            <a:r>
              <a:rPr lang="en-US" dirty="0" smtClean="0"/>
              <a:t>Lexical Decision – is this a word?</a:t>
            </a:r>
          </a:p>
          <a:p>
            <a:pPr lvl="1"/>
            <a:r>
              <a:rPr lang="en-US" dirty="0" smtClean="0"/>
              <a:t>Letter Search – does this word have double letters?</a:t>
            </a:r>
          </a:p>
        </p:txBody>
      </p:sp>
    </p:spTree>
    <p:extLst>
      <p:ext uri="{BB962C8B-B14F-4D97-AF65-F5344CB8AC3E}">
        <p14:creationId xmlns:p14="http://schemas.microsoft.com/office/powerpoint/2010/main" val="173624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51216" y="3517554"/>
            <a:ext cx="22369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</a:rPr>
              <a:t>NURSE</a:t>
            </a:r>
            <a:endParaRPr lang="en-US" sz="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9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51216" y="3517554"/>
            <a:ext cx="20647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</a:rPr>
              <a:t>WERM</a:t>
            </a:r>
            <a:endParaRPr lang="en-US" sz="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51216" y="3517554"/>
            <a:ext cx="269562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solidFill>
                  <a:schemeClr val="accent2">
                    <a:lumMod val="50000"/>
                  </a:schemeClr>
                </a:solidFill>
              </a:rPr>
              <a:t>DOCTOR</a:t>
            </a:r>
            <a:endParaRPr lang="en-US" sz="5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529" b="55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6579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Filtering:</a:t>
            </a:r>
          </a:p>
          <a:p>
            <a:pPr lvl="1"/>
            <a:r>
              <a:rPr lang="en-US" dirty="0" smtClean="0"/>
              <a:t>Taking out the natural movement (Independent Components Analysis)</a:t>
            </a:r>
          </a:p>
          <a:p>
            <a:pPr lvl="1"/>
            <a:r>
              <a:rPr lang="en-US" dirty="0" smtClean="0"/>
              <a:t>Taking out the bad movements (by hand)</a:t>
            </a:r>
          </a:p>
        </p:txBody>
      </p:sp>
    </p:spTree>
    <p:extLst>
      <p:ext uri="{BB962C8B-B14F-4D97-AF65-F5344CB8AC3E}">
        <p14:creationId xmlns:p14="http://schemas.microsoft.com/office/powerpoint/2010/main" val="134406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974" y="381000"/>
            <a:ext cx="5158326" cy="5640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523" y="381000"/>
            <a:ext cx="114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6618" y="6304029"/>
            <a:ext cx="8921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 data is caused by machine problems, extreme movement, or electric interference.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8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Something we use</a:t>
            </a:r>
          </a:p>
          <a:p>
            <a:pPr marL="118872" indent="0">
              <a:buNone/>
            </a:pPr>
            <a:r>
              <a:rPr lang="en-US" dirty="0" smtClean="0"/>
              <a:t>everyday</a:t>
            </a:r>
          </a:p>
          <a:p>
            <a:r>
              <a:rPr lang="en-US" dirty="0" smtClean="0"/>
              <a:t>Frequency-Based</a:t>
            </a:r>
          </a:p>
          <a:p>
            <a:r>
              <a:rPr lang="en-US" dirty="0" smtClean="0"/>
              <a:t>Context-Based</a:t>
            </a:r>
          </a:p>
          <a:p>
            <a:r>
              <a:rPr lang="en-US" dirty="0" smtClean="0"/>
              <a:t>Meaning-Based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31199" y="1217266"/>
            <a:ext cx="6317816" cy="41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88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40" y="966402"/>
            <a:ext cx="6799360" cy="5231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098" y="284729"/>
            <a:ext cx="136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 Data!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098" y="6359253"/>
            <a:ext cx="7921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EEG data naturally has spikes – they are caused by blinking and moving.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7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901700"/>
            <a:ext cx="6172200" cy="505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464" y="243312"/>
            <a:ext cx="21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Filtered Good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446" y="6152168"/>
            <a:ext cx="756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Eye blinks and other movement artifact are removed with a ICA program.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96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Filtering:</a:t>
            </a:r>
          </a:p>
          <a:p>
            <a:pPr lvl="1"/>
            <a:r>
              <a:rPr lang="en-US" dirty="0" smtClean="0"/>
              <a:t>Taking out the natural movement (Independent Components Analysis)</a:t>
            </a:r>
          </a:p>
          <a:p>
            <a:pPr lvl="1"/>
            <a:r>
              <a:rPr lang="en-US" dirty="0" smtClean="0"/>
              <a:t>Taking out the bad movements (by hand)</a:t>
            </a:r>
          </a:p>
          <a:p>
            <a:r>
              <a:rPr lang="en-US" dirty="0" smtClean="0"/>
              <a:t>Referencing: </a:t>
            </a:r>
          </a:p>
          <a:p>
            <a:pPr lvl="1"/>
            <a:r>
              <a:rPr lang="en-US" dirty="0" smtClean="0"/>
              <a:t>Adjusting the EEG data based on mastoid bones</a:t>
            </a:r>
          </a:p>
          <a:p>
            <a:pPr lvl="1"/>
            <a:r>
              <a:rPr lang="en-US" dirty="0" smtClean="0"/>
              <a:t>Adjusting event trials based on previous 150 </a:t>
            </a:r>
            <a:r>
              <a:rPr lang="en-US" dirty="0" err="1" smtClean="0"/>
              <a:t>msecs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2448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after torturing the data, what do we have?</a:t>
            </a:r>
          </a:p>
          <a:p>
            <a:r>
              <a:rPr lang="en-US" dirty="0" smtClean="0"/>
              <a:t>Data matrix: Channel X Stimulus X Task</a:t>
            </a:r>
          </a:p>
          <a:p>
            <a:pPr lvl="1"/>
            <a:r>
              <a:rPr lang="en-US" dirty="0" smtClean="0"/>
              <a:t>Channels: PZ, FZ, FCZ, CZ, and PCZ</a:t>
            </a:r>
          </a:p>
          <a:p>
            <a:pPr lvl="1"/>
            <a:r>
              <a:rPr lang="en-US" dirty="0" smtClean="0"/>
              <a:t>Stimulus: Non-word, Unrelated, Associative, Semantic</a:t>
            </a:r>
          </a:p>
          <a:p>
            <a:pPr lvl="1"/>
            <a:r>
              <a:rPr lang="en-US" dirty="0" smtClean="0"/>
              <a:t>Task: Lexical Decision and Letter 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8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Types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151310"/>
              </p:ext>
            </p:extLst>
          </p:nvPr>
        </p:nvGraphicFramePr>
        <p:xfrm>
          <a:off x="425450" y="1587659"/>
          <a:ext cx="7056789" cy="4970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048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Types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019273"/>
              </p:ext>
            </p:extLst>
          </p:nvPr>
        </p:nvGraphicFramePr>
        <p:xfrm>
          <a:off x="425450" y="1587659"/>
          <a:ext cx="7056789" cy="4970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 flipV="1">
            <a:off x="4900728" y="5232374"/>
            <a:ext cx="3786072" cy="773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71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Types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486736"/>
              </p:ext>
            </p:extLst>
          </p:nvPr>
        </p:nvGraphicFramePr>
        <p:xfrm>
          <a:off x="425450" y="1587659"/>
          <a:ext cx="7056789" cy="4970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 flipV="1">
            <a:off x="3644485" y="2222724"/>
            <a:ext cx="1325268" cy="29406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27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Types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486736"/>
              </p:ext>
            </p:extLst>
          </p:nvPr>
        </p:nvGraphicFramePr>
        <p:xfrm>
          <a:off x="425450" y="1587659"/>
          <a:ext cx="7056789" cy="4970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elay 3"/>
          <p:cNvSpPr/>
          <p:nvPr/>
        </p:nvSpPr>
        <p:spPr>
          <a:xfrm rot="5400000">
            <a:off x="3927439" y="3982996"/>
            <a:ext cx="1373626" cy="1373634"/>
          </a:xfrm>
          <a:prstGeom prst="flowChartDela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7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 under the curve was calculated using </a:t>
            </a:r>
            <a:r>
              <a:rPr lang="en-US" dirty="0" err="1" smtClean="0"/>
              <a:t>MATLab</a:t>
            </a:r>
            <a:r>
              <a:rPr lang="en-US" dirty="0" smtClean="0"/>
              <a:t> </a:t>
            </a:r>
            <a:r>
              <a:rPr lang="en-US" dirty="0" err="1" smtClean="0"/>
              <a:t>trapz</a:t>
            </a:r>
            <a:r>
              <a:rPr lang="en-US" dirty="0" smtClean="0"/>
              <a:t> function</a:t>
            </a:r>
          </a:p>
          <a:p>
            <a:r>
              <a:rPr lang="en-US" dirty="0" smtClean="0"/>
              <a:t>Statistical analyses were done with SPSS.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046" y="3499534"/>
            <a:ext cx="4477954" cy="335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13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381000"/>
            <a:ext cx="4597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8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is…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6471" y="3036794"/>
            <a:ext cx="5094941" cy="3821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567" y="1270000"/>
            <a:ext cx="4772433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6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Lexical Decision Task Hypotheses:</a:t>
            </a:r>
          </a:p>
          <a:p>
            <a:pPr lvl="1"/>
            <a:r>
              <a:rPr lang="en-US" dirty="0" smtClean="0"/>
              <a:t>Non-words would be more </a:t>
            </a:r>
            <a:r>
              <a:rPr lang="en-US" i="1" dirty="0" smtClean="0"/>
              <a:t>negative</a:t>
            </a:r>
            <a:endParaRPr lang="en-US" dirty="0" smtClean="0"/>
          </a:p>
          <a:p>
            <a:pPr lvl="1"/>
            <a:r>
              <a:rPr lang="en-US" dirty="0" smtClean="0"/>
              <a:t>Semantic words would be more </a:t>
            </a:r>
            <a:r>
              <a:rPr lang="en-US" i="1" dirty="0" smtClean="0"/>
              <a:t>positive</a:t>
            </a:r>
          </a:p>
          <a:p>
            <a:pPr lvl="1"/>
            <a:r>
              <a:rPr lang="en-US" dirty="0" smtClean="0"/>
              <a:t>Associative words would be more </a:t>
            </a:r>
            <a:r>
              <a:rPr lang="en-US" i="1" dirty="0" smtClean="0"/>
              <a:t>positive</a:t>
            </a:r>
            <a:endParaRPr lang="en-US" dirty="0" smtClean="0"/>
          </a:p>
          <a:p>
            <a:r>
              <a:rPr lang="en-US" dirty="0" smtClean="0"/>
              <a:t>All compared to Unrelated with t-tests</a:t>
            </a:r>
          </a:p>
        </p:txBody>
      </p:sp>
    </p:spTree>
    <p:extLst>
      <p:ext uri="{BB962C8B-B14F-4D97-AF65-F5344CB8AC3E}">
        <p14:creationId xmlns:p14="http://schemas.microsoft.com/office/powerpoint/2010/main" val="214643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6931" y="5494683"/>
            <a:ext cx="58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CPZ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95361" y="2678322"/>
            <a:ext cx="45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CZ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105417"/>
              </p:ext>
            </p:extLst>
          </p:nvPr>
        </p:nvGraphicFramePr>
        <p:xfrm>
          <a:off x="0" y="1557731"/>
          <a:ext cx="4572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591699"/>
              </p:ext>
            </p:extLst>
          </p:nvPr>
        </p:nvGraphicFramePr>
        <p:xfrm>
          <a:off x="4572000" y="3202672"/>
          <a:ext cx="4572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402" y="-1"/>
            <a:ext cx="1721703" cy="155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59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Letter Search Task Hypotheses:</a:t>
            </a:r>
          </a:p>
          <a:p>
            <a:pPr lvl="1"/>
            <a:r>
              <a:rPr lang="en-US" dirty="0" smtClean="0"/>
              <a:t>Non-words would not be different</a:t>
            </a:r>
          </a:p>
          <a:p>
            <a:pPr lvl="1"/>
            <a:r>
              <a:rPr lang="en-US" dirty="0" smtClean="0"/>
              <a:t>Semantic words would be </a:t>
            </a:r>
            <a:r>
              <a:rPr lang="en-US" i="1" dirty="0" smtClean="0"/>
              <a:t>positive *</a:t>
            </a:r>
            <a:endParaRPr lang="en-US" dirty="0"/>
          </a:p>
          <a:p>
            <a:pPr lvl="1"/>
            <a:r>
              <a:rPr lang="en-US" dirty="0" smtClean="0"/>
              <a:t>Associative words would be </a:t>
            </a:r>
            <a:r>
              <a:rPr lang="en-US" i="1" dirty="0" smtClean="0"/>
              <a:t>positive*</a:t>
            </a:r>
          </a:p>
          <a:p>
            <a:r>
              <a:rPr lang="en-US" dirty="0" smtClean="0"/>
              <a:t>Compared to unrelated words with t-tests</a:t>
            </a:r>
          </a:p>
          <a:p>
            <a:pPr lvl="1"/>
            <a:r>
              <a:rPr lang="en-US" dirty="0" smtClean="0"/>
              <a:t>*if priming is </a:t>
            </a:r>
            <a:r>
              <a:rPr lang="en-US" b="1" dirty="0" smtClean="0"/>
              <a:t>automatic</a:t>
            </a:r>
            <a:r>
              <a:rPr lang="en-US" b="1" i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6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6931" y="5494683"/>
            <a:ext cx="43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FZ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95361" y="2678322"/>
            <a:ext cx="44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Z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402" y="-1"/>
            <a:ext cx="1721703" cy="1557731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286283"/>
              </p:ext>
            </p:extLst>
          </p:nvPr>
        </p:nvGraphicFramePr>
        <p:xfrm>
          <a:off x="0" y="1557730"/>
          <a:ext cx="4572000" cy="3696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531266"/>
              </p:ext>
            </p:extLst>
          </p:nvPr>
        </p:nvGraphicFramePr>
        <p:xfrm>
          <a:off x="4572000" y="3161514"/>
          <a:ext cx="4572000" cy="3696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5243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437" y="-144438"/>
            <a:ext cx="6127993" cy="697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4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Reaction time hypotheses:</a:t>
            </a:r>
          </a:p>
          <a:p>
            <a:pPr lvl="1"/>
            <a:r>
              <a:rPr lang="en-US" dirty="0" smtClean="0"/>
              <a:t>Non-words would be </a:t>
            </a:r>
            <a:r>
              <a:rPr lang="en-US" i="1" dirty="0" smtClean="0"/>
              <a:t>slower</a:t>
            </a:r>
            <a:endParaRPr lang="en-US" dirty="0" smtClean="0"/>
          </a:p>
          <a:p>
            <a:pPr lvl="1"/>
            <a:r>
              <a:rPr lang="en-US" dirty="0" smtClean="0"/>
              <a:t>Semantics words would be </a:t>
            </a:r>
            <a:r>
              <a:rPr lang="en-US" i="1" dirty="0" smtClean="0"/>
              <a:t>faster*</a:t>
            </a:r>
            <a:endParaRPr lang="en-US" dirty="0" smtClean="0"/>
          </a:p>
          <a:p>
            <a:pPr lvl="1"/>
            <a:r>
              <a:rPr lang="en-US" dirty="0" smtClean="0"/>
              <a:t>Associative words would be </a:t>
            </a:r>
            <a:r>
              <a:rPr lang="en-US" i="1" dirty="0" smtClean="0"/>
              <a:t>faster</a:t>
            </a:r>
          </a:p>
          <a:p>
            <a:r>
              <a:rPr lang="en-US" dirty="0" smtClean="0"/>
              <a:t>Compared to unrelated words with t-tests</a:t>
            </a:r>
          </a:p>
          <a:p>
            <a:pPr lvl="1"/>
            <a:r>
              <a:rPr lang="en-US" dirty="0" smtClean="0"/>
              <a:t>*task dependent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4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50" y="1711364"/>
            <a:ext cx="7018050" cy="489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57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052" y="0"/>
            <a:ext cx="5852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7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psychology-</a:t>
            </a:r>
            <a:r>
              <a:rPr lang="en-US" dirty="0" err="1" smtClean="0"/>
              <a:t>ese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Words show the same N400 patterns in priming tasks when studied precisely</a:t>
            </a:r>
          </a:p>
          <a:p>
            <a:pPr lvl="1"/>
            <a:r>
              <a:rPr lang="en-US" dirty="0" smtClean="0"/>
              <a:t>Argues for automaticity of activation because letter search </a:t>
            </a:r>
            <a:r>
              <a:rPr lang="en-US" i="1" dirty="0" smtClean="0"/>
              <a:t>shouldn’t</a:t>
            </a:r>
            <a:r>
              <a:rPr lang="en-US" dirty="0" smtClean="0"/>
              <a:t> use word information</a:t>
            </a:r>
          </a:p>
          <a:p>
            <a:pPr lvl="1"/>
            <a:r>
              <a:rPr lang="en-US" dirty="0" smtClean="0"/>
              <a:t>Supports similar cognitive architecture for related word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790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384300"/>
            <a:ext cx="53340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6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 – dictionary based, features of words</a:t>
            </a:r>
          </a:p>
          <a:p>
            <a:pPr lvl="1"/>
            <a:r>
              <a:rPr lang="en-US" dirty="0" smtClean="0"/>
              <a:t>Dogs have: tails, paws, noses, legs, etc.</a:t>
            </a:r>
          </a:p>
          <a:p>
            <a:r>
              <a:rPr lang="en-US" dirty="0" smtClean="0"/>
              <a:t>Associative – context-based, frequency of use together</a:t>
            </a:r>
          </a:p>
          <a:p>
            <a:pPr lvl="1"/>
            <a:r>
              <a:rPr lang="en-US" dirty="0" smtClean="0"/>
              <a:t>Peanut butter, rock &amp; roll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00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measurement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Words, words, words!</a:t>
            </a:r>
          </a:p>
          <a:p>
            <a:pPr lvl="1"/>
            <a:r>
              <a:rPr lang="en-US" dirty="0" smtClean="0"/>
              <a:t>Databases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0" y="2794000"/>
            <a:ext cx="5080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7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42" y="2658222"/>
            <a:ext cx="2294217" cy="2822201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2525059" y="4069323"/>
            <a:ext cx="80682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882" y="2768623"/>
            <a:ext cx="2420471" cy="28165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61530" y="3561491"/>
            <a:ext cx="6186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"/>
                <a:cs typeface="Times"/>
              </a:rPr>
              <a:t>=</a:t>
            </a:r>
            <a:endParaRPr lang="en-US" sz="6000" dirty="0">
              <a:latin typeface="Times"/>
              <a:cs typeface="Time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324" y="3229610"/>
            <a:ext cx="2431676" cy="224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74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measurement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EEG!</a:t>
            </a:r>
          </a:p>
          <a:p>
            <a:r>
              <a:rPr lang="en-US" dirty="0" smtClean="0"/>
              <a:t>Using the brain to </a:t>
            </a:r>
          </a:p>
          <a:p>
            <a:pPr marL="118872" indent="0">
              <a:buNone/>
            </a:pPr>
            <a:r>
              <a:rPr lang="en-US" dirty="0" smtClean="0"/>
              <a:t>understand language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572" y="1583763"/>
            <a:ext cx="4105428" cy="52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82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measurement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945341"/>
            <a:ext cx="62865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measurement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575054"/>
            <a:ext cx="6888629" cy="528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6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470</TotalTime>
  <Words>540</Words>
  <Application>Microsoft Macintosh PowerPoint</Application>
  <PresentationFormat>On-screen Show (4:3)</PresentationFormat>
  <Paragraphs>126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Module</vt:lpstr>
      <vt:lpstr>The N400: How Math Informs Language</vt:lpstr>
      <vt:lpstr>Language is…</vt:lpstr>
      <vt:lpstr>Language is…</vt:lpstr>
      <vt:lpstr>Language is…</vt:lpstr>
      <vt:lpstr>Language measurement </vt:lpstr>
      <vt:lpstr>Language measurement</vt:lpstr>
      <vt:lpstr>Language measurement</vt:lpstr>
      <vt:lpstr>Language measurement</vt:lpstr>
      <vt:lpstr>Language measurement</vt:lpstr>
      <vt:lpstr>Method</vt:lpstr>
      <vt:lpstr>Method</vt:lpstr>
      <vt:lpstr>PowerPoint Presentation</vt:lpstr>
      <vt:lpstr>Method</vt:lpstr>
      <vt:lpstr>Tasks</vt:lpstr>
      <vt:lpstr>Tasks</vt:lpstr>
      <vt:lpstr>Tasks</vt:lpstr>
      <vt:lpstr>Tasks</vt:lpstr>
      <vt:lpstr>Data Processing</vt:lpstr>
      <vt:lpstr>PowerPoint Presentation</vt:lpstr>
      <vt:lpstr>PowerPoint Presentation</vt:lpstr>
      <vt:lpstr>PowerPoint Presentation</vt:lpstr>
      <vt:lpstr>Data Processing</vt:lpstr>
      <vt:lpstr>Data Analysis</vt:lpstr>
      <vt:lpstr>Data Analysis Types</vt:lpstr>
      <vt:lpstr>Data Analysis Types</vt:lpstr>
      <vt:lpstr>Data Analysis Types</vt:lpstr>
      <vt:lpstr>Data Analysis Types</vt:lpstr>
      <vt:lpstr>Data Analysis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Discussion</vt:lpstr>
      <vt:lpstr>Discussion</vt:lpstr>
      <vt:lpstr>Discussion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N400: Math Function of Language</dc:title>
  <dc:creator>Erin</dc:creator>
  <cp:lastModifiedBy>Erin</cp:lastModifiedBy>
  <cp:revision>47</cp:revision>
  <dcterms:created xsi:type="dcterms:W3CDTF">2011-09-19T18:46:19Z</dcterms:created>
  <dcterms:modified xsi:type="dcterms:W3CDTF">2011-09-20T22:17:32Z</dcterms:modified>
</cp:coreProperties>
</file>