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0" r:id="rId1"/>
    <p:sldMasterId id="2147483671" r:id="rId2"/>
  </p:sldMasterIdLst>
  <p:notesMasterIdLst>
    <p:notesMasterId r:id="rId4"/>
  </p:notesMasterIdLst>
  <p:sldIdLst>
    <p:sldId id="256" r:id="rId3"/>
  </p:sldIdLst>
  <p:sldSz cx="43891200" cy="32918400"/>
  <p:notesSz cx="6858000" cy="9144000"/>
  <p:embeddedFontLst>
    <p:embeddedFont>
      <p:font typeface="Abril Fatface" panose="02000503000000020003" pitchFamily="2" charset="77"/>
      <p:regular r:id="rId5"/>
    </p:embeddedFont>
    <p:embeddedFont>
      <p:font typeface="Calibri" panose="020F0502020204030204" pitchFamily="34" charset="0"/>
      <p:regular r:id="rId6"/>
      <p:bold r:id="rId7"/>
      <p:italic r:id="rId8"/>
      <p:boldItalic r:id="rId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lliam Padfield" initials="" lastIdx="1" clrIdx="0"/>
  <p:cmAuthor id="1" name="Amber Gillenwaters" initials="" lastIdx="7" clrIdx="1"/>
  <p:cmAuthor id="2" name="Addie Wikowsky" initials="" lastIdx="1" clrIdx="2"/>
  <p:cmAuthor id="3" name="Ari Cunningham" initials="AC" lastIdx="1" clrIdx="3">
    <p:extLst>
      <p:ext uri="{19B8F6BF-5375-455C-9EA6-DF929625EA0E}">
        <p15:presenceInfo xmlns:p15="http://schemas.microsoft.com/office/powerpoint/2012/main" userId="b766d94c7e4eb68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859B"/>
    <a:srgbClr val="3C8D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5FA902-6E67-944C-8DEF-C55885C0C45E}" v="15" dt="2019-03-04T02:38:16.2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1897" autoAdjust="0"/>
    <p:restoredTop sz="95135" autoAdjust="0"/>
  </p:normalViewPr>
  <p:slideViewPr>
    <p:cSldViewPr snapToGrid="0">
      <p:cViewPr>
        <p:scale>
          <a:sx n="34" d="100"/>
          <a:sy n="34" d="100"/>
        </p:scale>
        <p:origin x="392" y="-28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font" Target="fonts/font3.fntdata"/><Relationship Id="rId12" Type="http://schemas.openxmlformats.org/officeDocument/2006/relationships/viewProps" Target="viewProps.xml"/><Relationship Id="rId2" Type="http://schemas.openxmlformats.org/officeDocument/2006/relationships/slideMaster" Target="slideMasters/slideMaster2.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presProps" Target="presProps.xml"/><Relationship Id="rId5" Type="http://schemas.openxmlformats.org/officeDocument/2006/relationships/font" Target="fonts/font1.fntdata"/><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font" Target="fonts/font5.fntdata"/><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n Buchanan" userId="a202a620-6e05-42b1-a3fc-fcfad0b42cdc" providerId="ADAL" clId="{785FA902-6E67-944C-8DEF-C55885C0C45E}"/>
    <pc:docChg chg="undo redo custSel modSld">
      <pc:chgData name="Erin Buchanan" userId="a202a620-6e05-42b1-a3fc-fcfad0b42cdc" providerId="ADAL" clId="{785FA902-6E67-944C-8DEF-C55885C0C45E}" dt="2019-03-04T02:39:13.480" v="686" actId="1036"/>
      <pc:docMkLst>
        <pc:docMk/>
      </pc:docMkLst>
      <pc:sldChg chg="addSp delSp modSp">
        <pc:chgData name="Erin Buchanan" userId="a202a620-6e05-42b1-a3fc-fcfad0b42cdc" providerId="ADAL" clId="{785FA902-6E67-944C-8DEF-C55885C0C45E}" dt="2019-03-04T02:39:13.480" v="686" actId="1036"/>
        <pc:sldMkLst>
          <pc:docMk/>
          <pc:sldMk cId="0" sldId="256"/>
        </pc:sldMkLst>
        <pc:spChg chg="add del mod">
          <ac:chgData name="Erin Buchanan" userId="a202a620-6e05-42b1-a3fc-fcfad0b42cdc" providerId="ADAL" clId="{785FA902-6E67-944C-8DEF-C55885C0C45E}" dt="2019-03-03T23:45:15.765" v="49" actId="767"/>
          <ac:spMkLst>
            <pc:docMk/>
            <pc:sldMk cId="0" sldId="256"/>
            <ac:spMk id="3" creationId="{D69ABCCD-64B8-4E4B-A8B2-7B34697C0106}"/>
          </ac:spMkLst>
        </pc:spChg>
        <pc:spChg chg="add mod">
          <ac:chgData name="Erin Buchanan" userId="a202a620-6e05-42b1-a3fc-fcfad0b42cdc" providerId="ADAL" clId="{785FA902-6E67-944C-8DEF-C55885C0C45E}" dt="2019-03-03T23:49:28.273" v="297" actId="1076"/>
          <ac:spMkLst>
            <pc:docMk/>
            <pc:sldMk cId="0" sldId="256"/>
            <ac:spMk id="6" creationId="{25B93DDB-6AB4-AA4F-88F6-FA31A959BD77}"/>
          </ac:spMkLst>
        </pc:spChg>
        <pc:spChg chg="mod">
          <ac:chgData name="Erin Buchanan" userId="a202a620-6e05-42b1-a3fc-fcfad0b42cdc" providerId="ADAL" clId="{785FA902-6E67-944C-8DEF-C55885C0C45E}" dt="2019-03-03T23:45:53.545" v="54" actId="1076"/>
          <ac:spMkLst>
            <pc:docMk/>
            <pc:sldMk cId="0" sldId="256"/>
            <ac:spMk id="25" creationId="{48AD9D28-03F5-4E19-90F2-DD1044A73D6B}"/>
          </ac:spMkLst>
        </pc:spChg>
        <pc:spChg chg="mod">
          <ac:chgData name="Erin Buchanan" userId="a202a620-6e05-42b1-a3fc-fcfad0b42cdc" providerId="ADAL" clId="{785FA902-6E67-944C-8DEF-C55885C0C45E}" dt="2019-03-03T23:51:44.313" v="336" actId="14100"/>
          <ac:spMkLst>
            <pc:docMk/>
            <pc:sldMk cId="0" sldId="256"/>
            <ac:spMk id="30" creationId="{221D9526-32FC-4392-A9A9-E38AD721D2CF}"/>
          </ac:spMkLst>
        </pc:spChg>
        <pc:spChg chg="add del">
          <ac:chgData name="Erin Buchanan" userId="a202a620-6e05-42b1-a3fc-fcfad0b42cdc" providerId="ADAL" clId="{785FA902-6E67-944C-8DEF-C55885C0C45E}" dt="2019-03-03T23:46:18.543" v="65"/>
          <ac:spMkLst>
            <pc:docMk/>
            <pc:sldMk cId="0" sldId="256"/>
            <ac:spMk id="31" creationId="{74D299DA-9644-E84D-B779-2C1016E60810}"/>
          </ac:spMkLst>
        </pc:spChg>
        <pc:spChg chg="add mod">
          <ac:chgData name="Erin Buchanan" userId="a202a620-6e05-42b1-a3fc-fcfad0b42cdc" providerId="ADAL" clId="{785FA902-6E67-944C-8DEF-C55885C0C45E}" dt="2019-03-03T23:52:55.473" v="577" actId="20577"/>
          <ac:spMkLst>
            <pc:docMk/>
            <pc:sldMk cId="0" sldId="256"/>
            <ac:spMk id="32" creationId="{B765583D-9F0C-9C49-BBC7-2AFD24FD671E}"/>
          </ac:spMkLst>
        </pc:spChg>
        <pc:spChg chg="mod">
          <ac:chgData name="Erin Buchanan" userId="a202a620-6e05-42b1-a3fc-fcfad0b42cdc" providerId="ADAL" clId="{785FA902-6E67-944C-8DEF-C55885C0C45E}" dt="2019-03-03T23:45:28.457" v="52" actId="14100"/>
          <ac:spMkLst>
            <pc:docMk/>
            <pc:sldMk cId="0" sldId="256"/>
            <ac:spMk id="130" creationId="{00000000-0000-0000-0000-000000000000}"/>
          </ac:spMkLst>
        </pc:spChg>
        <pc:spChg chg="add del">
          <ac:chgData name="Erin Buchanan" userId="a202a620-6e05-42b1-a3fc-fcfad0b42cdc" providerId="ADAL" clId="{785FA902-6E67-944C-8DEF-C55885C0C45E}" dt="2019-03-03T23:39:03.499" v="10" actId="478"/>
          <ac:spMkLst>
            <pc:docMk/>
            <pc:sldMk cId="0" sldId="256"/>
            <ac:spMk id="131" creationId="{00000000-0000-0000-0000-000000000000}"/>
          </ac:spMkLst>
        </pc:spChg>
        <pc:spChg chg="mod">
          <ac:chgData name="Erin Buchanan" userId="a202a620-6e05-42b1-a3fc-fcfad0b42cdc" providerId="ADAL" clId="{785FA902-6E67-944C-8DEF-C55885C0C45E}" dt="2019-03-03T23:47:11.725" v="187" actId="1076"/>
          <ac:spMkLst>
            <pc:docMk/>
            <pc:sldMk cId="0" sldId="256"/>
            <ac:spMk id="133" creationId="{00000000-0000-0000-0000-000000000000}"/>
          </ac:spMkLst>
        </pc:spChg>
        <pc:spChg chg="mod">
          <ac:chgData name="Erin Buchanan" userId="a202a620-6e05-42b1-a3fc-fcfad0b42cdc" providerId="ADAL" clId="{785FA902-6E67-944C-8DEF-C55885C0C45E}" dt="2019-03-04T02:38:29.384" v="663" actId="1035"/>
          <ac:spMkLst>
            <pc:docMk/>
            <pc:sldMk cId="0" sldId="256"/>
            <ac:spMk id="136" creationId="{00000000-0000-0000-0000-000000000000}"/>
          </ac:spMkLst>
        </pc:spChg>
        <pc:spChg chg="mod">
          <ac:chgData name="Erin Buchanan" userId="a202a620-6e05-42b1-a3fc-fcfad0b42cdc" providerId="ADAL" clId="{785FA902-6E67-944C-8DEF-C55885C0C45E}" dt="2019-03-03T23:47:11.725" v="187" actId="1076"/>
          <ac:spMkLst>
            <pc:docMk/>
            <pc:sldMk cId="0" sldId="256"/>
            <ac:spMk id="137" creationId="{00000000-0000-0000-0000-000000000000}"/>
          </ac:spMkLst>
        </pc:spChg>
        <pc:spChg chg="mod">
          <ac:chgData name="Erin Buchanan" userId="a202a620-6e05-42b1-a3fc-fcfad0b42cdc" providerId="ADAL" clId="{785FA902-6E67-944C-8DEF-C55885C0C45E}" dt="2019-03-03T23:47:33.347" v="190" actId="14100"/>
          <ac:spMkLst>
            <pc:docMk/>
            <pc:sldMk cId="0" sldId="256"/>
            <ac:spMk id="138" creationId="{00000000-0000-0000-0000-000000000000}"/>
          </ac:spMkLst>
        </pc:spChg>
        <pc:spChg chg="del mod">
          <ac:chgData name="Erin Buchanan" userId="a202a620-6e05-42b1-a3fc-fcfad0b42cdc" providerId="ADAL" clId="{785FA902-6E67-944C-8DEF-C55885C0C45E}" dt="2019-03-03T23:44:01.234" v="38" actId="478"/>
          <ac:spMkLst>
            <pc:docMk/>
            <pc:sldMk cId="0" sldId="256"/>
            <ac:spMk id="139" creationId="{00000000-0000-0000-0000-000000000000}"/>
          </ac:spMkLst>
        </pc:spChg>
        <pc:spChg chg="del">
          <ac:chgData name="Erin Buchanan" userId="a202a620-6e05-42b1-a3fc-fcfad0b42cdc" providerId="ADAL" clId="{785FA902-6E67-944C-8DEF-C55885C0C45E}" dt="2019-03-03T23:43:57.861" v="37"/>
          <ac:spMkLst>
            <pc:docMk/>
            <pc:sldMk cId="0" sldId="256"/>
            <ac:spMk id="140" creationId="{00000000-0000-0000-0000-000000000000}"/>
          </ac:spMkLst>
        </pc:spChg>
        <pc:spChg chg="mod">
          <ac:chgData name="Erin Buchanan" userId="a202a620-6e05-42b1-a3fc-fcfad0b42cdc" providerId="ADAL" clId="{785FA902-6E67-944C-8DEF-C55885C0C45E}" dt="2019-03-03T23:51:58.332" v="340" actId="20577"/>
          <ac:spMkLst>
            <pc:docMk/>
            <pc:sldMk cId="0" sldId="256"/>
            <ac:spMk id="141" creationId="{00000000-0000-0000-0000-000000000000}"/>
          </ac:spMkLst>
        </pc:spChg>
        <pc:spChg chg="mod">
          <ac:chgData name="Erin Buchanan" userId="a202a620-6e05-42b1-a3fc-fcfad0b42cdc" providerId="ADAL" clId="{785FA902-6E67-944C-8DEF-C55885C0C45E}" dt="2019-03-03T23:51:36.395" v="335" actId="14100"/>
          <ac:spMkLst>
            <pc:docMk/>
            <pc:sldMk cId="0" sldId="256"/>
            <ac:spMk id="144" creationId="{00000000-0000-0000-0000-000000000000}"/>
          </ac:spMkLst>
        </pc:spChg>
        <pc:spChg chg="mod">
          <ac:chgData name="Erin Buchanan" userId="a202a620-6e05-42b1-a3fc-fcfad0b42cdc" providerId="ADAL" clId="{785FA902-6E67-944C-8DEF-C55885C0C45E}" dt="2019-03-03T23:54:52.370" v="646" actId="255"/>
          <ac:spMkLst>
            <pc:docMk/>
            <pc:sldMk cId="0" sldId="256"/>
            <ac:spMk id="146" creationId="{00000000-0000-0000-0000-000000000000}"/>
          </ac:spMkLst>
        </pc:spChg>
        <pc:spChg chg="mod">
          <ac:chgData name="Erin Buchanan" userId="a202a620-6e05-42b1-a3fc-fcfad0b42cdc" providerId="ADAL" clId="{785FA902-6E67-944C-8DEF-C55885C0C45E}" dt="2019-03-04T02:38:44.195" v="684" actId="1037"/>
          <ac:spMkLst>
            <pc:docMk/>
            <pc:sldMk cId="0" sldId="256"/>
            <ac:spMk id="151" creationId="{00000000-0000-0000-0000-000000000000}"/>
          </ac:spMkLst>
        </pc:spChg>
        <pc:graphicFrameChg chg="mod modGraphic">
          <ac:chgData name="Erin Buchanan" userId="a202a620-6e05-42b1-a3fc-fcfad0b42cdc" providerId="ADAL" clId="{785FA902-6E67-944C-8DEF-C55885C0C45E}" dt="2019-03-04T02:39:13.480" v="686" actId="1036"/>
          <ac:graphicFrameMkLst>
            <pc:docMk/>
            <pc:sldMk cId="0" sldId="256"/>
            <ac:graphicFrameMk id="2" creationId="{AFB9EB68-DA19-4713-9623-1B5958025316}"/>
          </ac:graphicFrameMkLst>
        </pc:graphicFrameChg>
        <pc:picChg chg="mod">
          <ac:chgData name="Erin Buchanan" userId="a202a620-6e05-42b1-a3fc-fcfad0b42cdc" providerId="ADAL" clId="{785FA902-6E67-944C-8DEF-C55885C0C45E}" dt="2019-03-03T23:38:12.953" v="2" actId="1076"/>
          <ac:picMkLst>
            <pc:docMk/>
            <pc:sldMk cId="0" sldId="256"/>
            <ac:picMk id="148" creationId="{00000000-0000-0000-0000-000000000000}"/>
          </ac:picMkLst>
        </pc:picChg>
        <pc:picChg chg="mod">
          <ac:chgData name="Erin Buchanan" userId="a202a620-6e05-42b1-a3fc-fcfad0b42cdc" providerId="ADAL" clId="{785FA902-6E67-944C-8DEF-C55885C0C45E}" dt="2019-03-04T02:38:33.637" v="673" actId="1035"/>
          <ac:picMkLst>
            <pc:docMk/>
            <pc:sldMk cId="0" sldId="256"/>
            <ac:picMk id="1026" creationId="{D64819FC-E0BA-478E-96F5-681F0A38A19D}"/>
          </ac:picMkLst>
        </pc:picChg>
        <pc:picChg chg="mod">
          <ac:chgData name="Erin Buchanan" userId="a202a620-6e05-42b1-a3fc-fcfad0b42cdc" providerId="ADAL" clId="{785FA902-6E67-944C-8DEF-C55885C0C45E}" dt="2019-03-03T23:49:39.652" v="298" actId="1076"/>
          <ac:picMkLst>
            <pc:docMk/>
            <pc:sldMk cId="0" sldId="256"/>
            <ac:picMk id="1030" creationId="{E255322A-97DD-4731-B27D-4CBAFDCF2A22}"/>
          </ac:picMkLst>
        </pc:picChg>
        <pc:picChg chg="mod">
          <ac:chgData name="Erin Buchanan" userId="a202a620-6e05-42b1-a3fc-fcfad0b42cdc" providerId="ADAL" clId="{785FA902-6E67-944C-8DEF-C55885C0C45E}" dt="2019-03-03T23:51:11.999" v="330" actId="1076"/>
          <ac:picMkLst>
            <pc:docMk/>
            <pc:sldMk cId="0" sldId="256"/>
            <ac:picMk id="1032" creationId="{7AB8D16F-E4FA-49BB-AE0C-C8C2EA0B9216}"/>
          </ac:picMkLst>
        </pc:picChg>
        <pc:picChg chg="mod">
          <ac:chgData name="Erin Buchanan" userId="a202a620-6e05-42b1-a3fc-fcfad0b42cdc" providerId="ADAL" clId="{785FA902-6E67-944C-8DEF-C55885C0C45E}" dt="2019-03-03T23:49:48.867" v="299" actId="1076"/>
          <ac:picMkLst>
            <pc:docMk/>
            <pc:sldMk cId="0" sldId="256"/>
            <ac:picMk id="1036" creationId="{91751721-4DA0-4B34-9EF5-442121D3ECF0}"/>
          </ac:picMkLst>
        </pc:picChg>
        <pc:picChg chg="mod">
          <ac:chgData name="Erin Buchanan" userId="a202a620-6e05-42b1-a3fc-fcfad0b42cdc" providerId="ADAL" clId="{785FA902-6E67-944C-8DEF-C55885C0C45E}" dt="2019-03-03T23:51:23.161" v="332" actId="1076"/>
          <ac:picMkLst>
            <pc:docMk/>
            <pc:sldMk cId="0" sldId="256"/>
            <ac:picMk id="1040" creationId="{71F878EC-8922-4849-8398-B4526FCCFBB5}"/>
          </ac:picMkLst>
        </pc:picChg>
        <pc:picChg chg="mod">
          <ac:chgData name="Erin Buchanan" userId="a202a620-6e05-42b1-a3fc-fcfad0b42cdc" providerId="ADAL" clId="{785FA902-6E67-944C-8DEF-C55885C0C45E}" dt="2019-03-03T23:51:23.161" v="332" actId="1076"/>
          <ac:picMkLst>
            <pc:docMk/>
            <pc:sldMk cId="0" sldId="256"/>
            <ac:picMk id="1044" creationId="{037631C4-FB21-4EF7-B97E-80CF74AC50C1}"/>
          </ac:picMkLst>
        </pc:picChg>
        <pc:cxnChg chg="add mod">
          <ac:chgData name="Erin Buchanan" userId="a202a620-6e05-42b1-a3fc-fcfad0b42cdc" providerId="ADAL" clId="{785FA902-6E67-944C-8DEF-C55885C0C45E}" dt="2019-03-04T02:37:57.777" v="647" actId="14100"/>
          <ac:cxnSpMkLst>
            <pc:docMk/>
            <pc:sldMk cId="0" sldId="256"/>
            <ac:cxnSpMk id="5" creationId="{5EC58430-0BAD-1647-BD3C-EE1DE58A2980}"/>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311"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7" name="Shape 127"/>
          <p:cNvSpPr txBox="1">
            <a:spLocks noGrp="1"/>
          </p:cNvSpPr>
          <p:nvPr>
            <p:ph type="body" idx="1"/>
          </p:nvPr>
        </p:nvSpPr>
        <p:spPr>
          <a:xfrm>
            <a:off x="685800" y="4343400"/>
            <a:ext cx="5486400" cy="4114800"/>
          </a:xfrm>
          <a:prstGeom prst="rect">
            <a:avLst/>
          </a:prstGeom>
          <a:noFill/>
          <a:ln>
            <a:noFill/>
          </a:ln>
        </p:spPr>
        <p:txBody>
          <a:bodyPr spcFirstLastPara="1" wrap="square" lIns="91325" tIns="45650" rIns="91325" bIns="4565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Calibri"/>
                <a:ea typeface="Calibri"/>
                <a:cs typeface="Calibri"/>
                <a:sym typeface="Calibri"/>
              </a:rPr>
              <a:t>Do we still like the title?</a:t>
            </a:r>
          </a:p>
        </p:txBody>
      </p:sp>
      <p:sp>
        <p:nvSpPr>
          <p:cNvPr id="128" name="Shape 128"/>
          <p:cNvSpPr txBox="1">
            <a:spLocks noGrp="1"/>
          </p:cNvSpPr>
          <p:nvPr>
            <p:ph type="sldNum" idx="12"/>
          </p:nvPr>
        </p:nvSpPr>
        <p:spPr>
          <a:xfrm>
            <a:off x="3884613" y="8685214"/>
            <a:ext cx="2971800" cy="457200"/>
          </a:xfrm>
          <a:prstGeom prst="rect">
            <a:avLst/>
          </a:prstGeom>
          <a:noFill/>
          <a:ln>
            <a:noFill/>
          </a:ln>
        </p:spPr>
        <p:txBody>
          <a:bodyPr spcFirstLastPara="1" wrap="square" lIns="91325" tIns="45650" rIns="91325" bIns="45650" anchor="b" anchorCtr="0">
            <a:noAutofit/>
          </a:bodyPr>
          <a:lstStyle/>
          <a:p>
            <a:pPr marL="0" marR="0" lvl="0" indent="0" algn="r" rtl="0">
              <a:spcBef>
                <a:spcPts val="0"/>
              </a:spcBef>
              <a:spcAft>
                <a:spcPts val="0"/>
              </a:spcAft>
              <a:buNone/>
            </a:pPr>
            <a:fld id="{00000000-1234-1234-1234-123412341234}" type="slidenum">
              <a:rPr lang="en" sz="1200">
                <a:solidFill>
                  <a:schemeClr val="dk1"/>
                </a:solidFill>
                <a:latin typeface="Calibri"/>
                <a:ea typeface="Calibri"/>
                <a:cs typeface="Calibri"/>
                <a:sym typeface="Calibri"/>
              </a:rPr>
              <a:t>1</a:t>
            </a:fld>
            <a:endParaRPr sz="1200">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1496200" y="4765280"/>
            <a:ext cx="40898700" cy="13136400"/>
          </a:xfrm>
          <a:prstGeom prst="rect">
            <a:avLst/>
          </a:prstGeom>
        </p:spPr>
        <p:txBody>
          <a:bodyPr spcFirstLastPara="1" wrap="square" lIns="485800" tIns="485800" rIns="485800" bIns="485800" anchor="b" anchorCtr="0"/>
          <a:lstStyle>
            <a:lvl1pPr lvl="0" algn="ctr">
              <a:spcBef>
                <a:spcPts val="0"/>
              </a:spcBef>
              <a:spcAft>
                <a:spcPts val="0"/>
              </a:spcAft>
              <a:buSzPts val="27600"/>
              <a:buNone/>
              <a:defRPr sz="27600"/>
            </a:lvl1pPr>
            <a:lvl2pPr lvl="1" algn="ctr">
              <a:spcBef>
                <a:spcPts val="0"/>
              </a:spcBef>
              <a:spcAft>
                <a:spcPts val="0"/>
              </a:spcAft>
              <a:buSzPts val="27600"/>
              <a:buNone/>
              <a:defRPr sz="27600"/>
            </a:lvl2pPr>
            <a:lvl3pPr lvl="2" algn="ctr">
              <a:spcBef>
                <a:spcPts val="0"/>
              </a:spcBef>
              <a:spcAft>
                <a:spcPts val="0"/>
              </a:spcAft>
              <a:buSzPts val="27600"/>
              <a:buNone/>
              <a:defRPr sz="27600"/>
            </a:lvl3pPr>
            <a:lvl4pPr lvl="3" algn="ctr">
              <a:spcBef>
                <a:spcPts val="0"/>
              </a:spcBef>
              <a:spcAft>
                <a:spcPts val="0"/>
              </a:spcAft>
              <a:buSzPts val="27600"/>
              <a:buNone/>
              <a:defRPr sz="27600"/>
            </a:lvl4pPr>
            <a:lvl5pPr lvl="4" algn="ctr">
              <a:spcBef>
                <a:spcPts val="0"/>
              </a:spcBef>
              <a:spcAft>
                <a:spcPts val="0"/>
              </a:spcAft>
              <a:buSzPts val="27600"/>
              <a:buNone/>
              <a:defRPr sz="27600"/>
            </a:lvl5pPr>
            <a:lvl6pPr lvl="5" algn="ctr">
              <a:spcBef>
                <a:spcPts val="0"/>
              </a:spcBef>
              <a:spcAft>
                <a:spcPts val="0"/>
              </a:spcAft>
              <a:buSzPts val="27600"/>
              <a:buNone/>
              <a:defRPr sz="27600"/>
            </a:lvl6pPr>
            <a:lvl7pPr lvl="6" algn="ctr">
              <a:spcBef>
                <a:spcPts val="0"/>
              </a:spcBef>
              <a:spcAft>
                <a:spcPts val="0"/>
              </a:spcAft>
              <a:buSzPts val="27600"/>
              <a:buNone/>
              <a:defRPr sz="27600"/>
            </a:lvl7pPr>
            <a:lvl8pPr lvl="7" algn="ctr">
              <a:spcBef>
                <a:spcPts val="0"/>
              </a:spcBef>
              <a:spcAft>
                <a:spcPts val="0"/>
              </a:spcAft>
              <a:buSzPts val="27600"/>
              <a:buNone/>
              <a:defRPr sz="27600"/>
            </a:lvl8pPr>
            <a:lvl9pPr lvl="8" algn="ctr">
              <a:spcBef>
                <a:spcPts val="0"/>
              </a:spcBef>
              <a:spcAft>
                <a:spcPts val="0"/>
              </a:spcAft>
              <a:buSzPts val="27600"/>
              <a:buNone/>
              <a:defRPr sz="27600"/>
            </a:lvl9pPr>
          </a:lstStyle>
          <a:p>
            <a:endParaRPr/>
          </a:p>
        </p:txBody>
      </p:sp>
      <p:sp>
        <p:nvSpPr>
          <p:cNvPr id="11" name="Shape 11"/>
          <p:cNvSpPr txBox="1">
            <a:spLocks noGrp="1"/>
          </p:cNvSpPr>
          <p:nvPr>
            <p:ph type="subTitle" idx="1"/>
          </p:nvPr>
        </p:nvSpPr>
        <p:spPr>
          <a:xfrm>
            <a:off x="1496160" y="18138400"/>
            <a:ext cx="40898700" cy="5072700"/>
          </a:xfrm>
          <a:prstGeom prst="rect">
            <a:avLst/>
          </a:prstGeom>
        </p:spPr>
        <p:txBody>
          <a:bodyPr spcFirstLastPara="1" wrap="square" lIns="485800" tIns="485800" rIns="485800" bIns="485800" anchor="t" anchorCtr="0"/>
          <a:lstStyle>
            <a:lvl1pPr lvl="0" algn="ctr">
              <a:lnSpc>
                <a:spcPct val="100000"/>
              </a:lnSpc>
              <a:spcBef>
                <a:spcPts val="0"/>
              </a:spcBef>
              <a:spcAft>
                <a:spcPts val="0"/>
              </a:spcAft>
              <a:buSzPts val="14900"/>
              <a:buNone/>
              <a:defRPr sz="14900"/>
            </a:lvl1pPr>
            <a:lvl2pPr lvl="1" algn="ctr">
              <a:lnSpc>
                <a:spcPct val="100000"/>
              </a:lnSpc>
              <a:spcBef>
                <a:spcPts val="0"/>
              </a:spcBef>
              <a:spcAft>
                <a:spcPts val="0"/>
              </a:spcAft>
              <a:buSzPts val="14900"/>
              <a:buNone/>
              <a:defRPr sz="14900"/>
            </a:lvl2pPr>
            <a:lvl3pPr lvl="2" algn="ctr">
              <a:lnSpc>
                <a:spcPct val="100000"/>
              </a:lnSpc>
              <a:spcBef>
                <a:spcPts val="0"/>
              </a:spcBef>
              <a:spcAft>
                <a:spcPts val="0"/>
              </a:spcAft>
              <a:buSzPts val="14900"/>
              <a:buNone/>
              <a:defRPr sz="14900"/>
            </a:lvl3pPr>
            <a:lvl4pPr lvl="3" algn="ctr">
              <a:lnSpc>
                <a:spcPct val="100000"/>
              </a:lnSpc>
              <a:spcBef>
                <a:spcPts val="0"/>
              </a:spcBef>
              <a:spcAft>
                <a:spcPts val="0"/>
              </a:spcAft>
              <a:buSzPts val="14900"/>
              <a:buNone/>
              <a:defRPr sz="14900"/>
            </a:lvl4pPr>
            <a:lvl5pPr lvl="4" algn="ctr">
              <a:lnSpc>
                <a:spcPct val="100000"/>
              </a:lnSpc>
              <a:spcBef>
                <a:spcPts val="0"/>
              </a:spcBef>
              <a:spcAft>
                <a:spcPts val="0"/>
              </a:spcAft>
              <a:buSzPts val="14900"/>
              <a:buNone/>
              <a:defRPr sz="14900"/>
            </a:lvl5pPr>
            <a:lvl6pPr lvl="5" algn="ctr">
              <a:lnSpc>
                <a:spcPct val="100000"/>
              </a:lnSpc>
              <a:spcBef>
                <a:spcPts val="0"/>
              </a:spcBef>
              <a:spcAft>
                <a:spcPts val="0"/>
              </a:spcAft>
              <a:buSzPts val="14900"/>
              <a:buNone/>
              <a:defRPr sz="14900"/>
            </a:lvl6pPr>
            <a:lvl7pPr lvl="6" algn="ctr">
              <a:lnSpc>
                <a:spcPct val="100000"/>
              </a:lnSpc>
              <a:spcBef>
                <a:spcPts val="0"/>
              </a:spcBef>
              <a:spcAft>
                <a:spcPts val="0"/>
              </a:spcAft>
              <a:buSzPts val="14900"/>
              <a:buNone/>
              <a:defRPr sz="14900"/>
            </a:lvl7pPr>
            <a:lvl8pPr lvl="7" algn="ctr">
              <a:lnSpc>
                <a:spcPct val="100000"/>
              </a:lnSpc>
              <a:spcBef>
                <a:spcPts val="0"/>
              </a:spcBef>
              <a:spcAft>
                <a:spcPts val="0"/>
              </a:spcAft>
              <a:buSzPts val="14900"/>
              <a:buNone/>
              <a:defRPr sz="14900"/>
            </a:lvl8pPr>
            <a:lvl9pPr lvl="8" algn="ctr">
              <a:lnSpc>
                <a:spcPct val="100000"/>
              </a:lnSpc>
              <a:spcBef>
                <a:spcPts val="0"/>
              </a:spcBef>
              <a:spcAft>
                <a:spcPts val="0"/>
              </a:spcAft>
              <a:buSzPts val="14900"/>
              <a:buNone/>
              <a:defRPr sz="14900"/>
            </a:lvl9pPr>
          </a:lstStyle>
          <a:p>
            <a:endParaRPr/>
          </a:p>
        </p:txBody>
      </p:sp>
      <p:sp>
        <p:nvSpPr>
          <p:cNvPr id="12" name="Shape 12"/>
          <p:cNvSpPr txBox="1">
            <a:spLocks noGrp="1"/>
          </p:cNvSpPr>
          <p:nvPr>
            <p:ph type="sldNum" idx="12"/>
          </p:nvPr>
        </p:nvSpPr>
        <p:spPr>
          <a:xfrm>
            <a:off x="40667798" y="29844588"/>
            <a:ext cx="2633700" cy="2519100"/>
          </a:xfrm>
          <a:prstGeom prst="rect">
            <a:avLst/>
          </a:prstGeom>
        </p:spPr>
        <p:txBody>
          <a:bodyPr spcFirstLastPara="1" wrap="square" lIns="485800" tIns="485800" rIns="485800" bIns="4858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496160" y="7079200"/>
            <a:ext cx="40898700" cy="12566400"/>
          </a:xfrm>
          <a:prstGeom prst="rect">
            <a:avLst/>
          </a:prstGeom>
        </p:spPr>
        <p:txBody>
          <a:bodyPr spcFirstLastPara="1" wrap="square" lIns="485800" tIns="485800" rIns="485800" bIns="485800" anchor="b" anchorCtr="0"/>
          <a:lstStyle>
            <a:lvl1pPr lvl="0" algn="ctr">
              <a:spcBef>
                <a:spcPts val="0"/>
              </a:spcBef>
              <a:spcAft>
                <a:spcPts val="0"/>
              </a:spcAft>
              <a:buSzPts val="63800"/>
              <a:buNone/>
              <a:defRPr sz="63800"/>
            </a:lvl1pPr>
            <a:lvl2pPr lvl="1" algn="ctr">
              <a:spcBef>
                <a:spcPts val="0"/>
              </a:spcBef>
              <a:spcAft>
                <a:spcPts val="0"/>
              </a:spcAft>
              <a:buSzPts val="63800"/>
              <a:buNone/>
              <a:defRPr sz="63800"/>
            </a:lvl2pPr>
            <a:lvl3pPr lvl="2" algn="ctr">
              <a:spcBef>
                <a:spcPts val="0"/>
              </a:spcBef>
              <a:spcAft>
                <a:spcPts val="0"/>
              </a:spcAft>
              <a:buSzPts val="63800"/>
              <a:buNone/>
              <a:defRPr sz="63800"/>
            </a:lvl3pPr>
            <a:lvl4pPr lvl="3" algn="ctr">
              <a:spcBef>
                <a:spcPts val="0"/>
              </a:spcBef>
              <a:spcAft>
                <a:spcPts val="0"/>
              </a:spcAft>
              <a:buSzPts val="63800"/>
              <a:buNone/>
              <a:defRPr sz="63800"/>
            </a:lvl4pPr>
            <a:lvl5pPr lvl="4" algn="ctr">
              <a:spcBef>
                <a:spcPts val="0"/>
              </a:spcBef>
              <a:spcAft>
                <a:spcPts val="0"/>
              </a:spcAft>
              <a:buSzPts val="63800"/>
              <a:buNone/>
              <a:defRPr sz="63800"/>
            </a:lvl5pPr>
            <a:lvl6pPr lvl="5" algn="ctr">
              <a:spcBef>
                <a:spcPts val="0"/>
              </a:spcBef>
              <a:spcAft>
                <a:spcPts val="0"/>
              </a:spcAft>
              <a:buSzPts val="63800"/>
              <a:buNone/>
              <a:defRPr sz="63800"/>
            </a:lvl6pPr>
            <a:lvl7pPr lvl="6" algn="ctr">
              <a:spcBef>
                <a:spcPts val="0"/>
              </a:spcBef>
              <a:spcAft>
                <a:spcPts val="0"/>
              </a:spcAft>
              <a:buSzPts val="63800"/>
              <a:buNone/>
              <a:defRPr sz="63800"/>
            </a:lvl7pPr>
            <a:lvl8pPr lvl="7" algn="ctr">
              <a:spcBef>
                <a:spcPts val="0"/>
              </a:spcBef>
              <a:spcAft>
                <a:spcPts val="0"/>
              </a:spcAft>
              <a:buSzPts val="63800"/>
              <a:buNone/>
              <a:defRPr sz="63800"/>
            </a:lvl8pPr>
            <a:lvl9pPr lvl="8" algn="ctr">
              <a:spcBef>
                <a:spcPts val="0"/>
              </a:spcBef>
              <a:spcAft>
                <a:spcPts val="0"/>
              </a:spcAft>
              <a:buSzPts val="63800"/>
              <a:buNone/>
              <a:defRPr sz="63800"/>
            </a:lvl9pPr>
          </a:lstStyle>
          <a:p>
            <a:endParaRPr/>
          </a:p>
        </p:txBody>
      </p:sp>
      <p:sp>
        <p:nvSpPr>
          <p:cNvPr id="46" name="Shape 46"/>
          <p:cNvSpPr txBox="1">
            <a:spLocks noGrp="1"/>
          </p:cNvSpPr>
          <p:nvPr>
            <p:ph type="body" idx="1"/>
          </p:nvPr>
        </p:nvSpPr>
        <p:spPr>
          <a:xfrm>
            <a:off x="1496160" y="20174240"/>
            <a:ext cx="40898700" cy="8325000"/>
          </a:xfrm>
          <a:prstGeom prst="rect">
            <a:avLst/>
          </a:prstGeom>
        </p:spPr>
        <p:txBody>
          <a:bodyPr spcFirstLastPara="1" wrap="square" lIns="485800" tIns="485800" rIns="485800" bIns="485800" anchor="t" anchorCtr="0"/>
          <a:lstStyle>
            <a:lvl1pPr marL="457200" lvl="0" indent="-831850" algn="ctr">
              <a:spcBef>
                <a:spcPts val="0"/>
              </a:spcBef>
              <a:spcAft>
                <a:spcPts val="0"/>
              </a:spcAft>
              <a:buSzPts val="9500"/>
              <a:buChar char="●"/>
              <a:defRPr/>
            </a:lvl1pPr>
            <a:lvl2pPr marL="914400" lvl="1" indent="-698500" algn="ctr">
              <a:spcBef>
                <a:spcPts val="8500"/>
              </a:spcBef>
              <a:spcAft>
                <a:spcPts val="0"/>
              </a:spcAft>
              <a:buSzPts val="7400"/>
              <a:buChar char="○"/>
              <a:defRPr/>
            </a:lvl2pPr>
            <a:lvl3pPr marL="1371600" lvl="2" indent="-698500" algn="ctr">
              <a:spcBef>
                <a:spcPts val="8500"/>
              </a:spcBef>
              <a:spcAft>
                <a:spcPts val="0"/>
              </a:spcAft>
              <a:buSzPts val="7400"/>
              <a:buChar char="■"/>
              <a:defRPr/>
            </a:lvl3pPr>
            <a:lvl4pPr marL="1828800" lvl="3" indent="-698500" algn="ctr">
              <a:spcBef>
                <a:spcPts val="8500"/>
              </a:spcBef>
              <a:spcAft>
                <a:spcPts val="0"/>
              </a:spcAft>
              <a:buSzPts val="7400"/>
              <a:buChar char="●"/>
              <a:defRPr/>
            </a:lvl4pPr>
            <a:lvl5pPr marL="2286000" lvl="4" indent="-698500" algn="ctr">
              <a:spcBef>
                <a:spcPts val="8500"/>
              </a:spcBef>
              <a:spcAft>
                <a:spcPts val="0"/>
              </a:spcAft>
              <a:buSzPts val="7400"/>
              <a:buChar char="○"/>
              <a:defRPr/>
            </a:lvl5pPr>
            <a:lvl6pPr marL="2743200" lvl="5" indent="-698500" algn="ctr">
              <a:spcBef>
                <a:spcPts val="8500"/>
              </a:spcBef>
              <a:spcAft>
                <a:spcPts val="0"/>
              </a:spcAft>
              <a:buSzPts val="7400"/>
              <a:buChar char="■"/>
              <a:defRPr/>
            </a:lvl6pPr>
            <a:lvl7pPr marL="3200400" lvl="6" indent="-698500" algn="ctr">
              <a:spcBef>
                <a:spcPts val="8500"/>
              </a:spcBef>
              <a:spcAft>
                <a:spcPts val="0"/>
              </a:spcAft>
              <a:buSzPts val="7400"/>
              <a:buChar char="●"/>
              <a:defRPr/>
            </a:lvl7pPr>
            <a:lvl8pPr marL="3657600" lvl="7" indent="-698500" algn="ctr">
              <a:spcBef>
                <a:spcPts val="8500"/>
              </a:spcBef>
              <a:spcAft>
                <a:spcPts val="0"/>
              </a:spcAft>
              <a:buSzPts val="7400"/>
              <a:buChar char="○"/>
              <a:defRPr/>
            </a:lvl8pPr>
            <a:lvl9pPr marL="4114800" lvl="8" indent="-698500" algn="ctr">
              <a:spcBef>
                <a:spcPts val="8500"/>
              </a:spcBef>
              <a:spcAft>
                <a:spcPts val="8500"/>
              </a:spcAft>
              <a:buSzPts val="7400"/>
              <a:buChar char="■"/>
              <a:defRPr/>
            </a:lvl9pPr>
          </a:lstStyle>
          <a:p>
            <a:endParaRPr/>
          </a:p>
        </p:txBody>
      </p:sp>
      <p:sp>
        <p:nvSpPr>
          <p:cNvPr id="47" name="Shape 47"/>
          <p:cNvSpPr txBox="1">
            <a:spLocks noGrp="1"/>
          </p:cNvSpPr>
          <p:nvPr>
            <p:ph type="sldNum" idx="12"/>
          </p:nvPr>
        </p:nvSpPr>
        <p:spPr>
          <a:xfrm>
            <a:off x="40667798" y="29844588"/>
            <a:ext cx="2633700" cy="2519100"/>
          </a:xfrm>
          <a:prstGeom prst="rect">
            <a:avLst/>
          </a:prstGeom>
        </p:spPr>
        <p:txBody>
          <a:bodyPr spcFirstLastPara="1" wrap="square" lIns="485800" tIns="485800" rIns="485800" bIns="4858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40667798" y="29844588"/>
            <a:ext cx="2633700" cy="2519100"/>
          </a:xfrm>
          <a:prstGeom prst="rect">
            <a:avLst/>
          </a:prstGeom>
        </p:spPr>
        <p:txBody>
          <a:bodyPr spcFirstLastPara="1" wrap="square" lIns="485800" tIns="485800" rIns="485800" bIns="4858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6"/>
        <p:cNvGrpSpPr/>
        <p:nvPr/>
      </p:nvGrpSpPr>
      <p:grpSpPr>
        <a:xfrm>
          <a:off x="0" y="0"/>
          <a:ext cx="0" cy="0"/>
          <a:chOff x="0" y="0"/>
          <a:chExt cx="0" cy="0"/>
        </a:xfrm>
      </p:grpSpPr>
      <p:sp>
        <p:nvSpPr>
          <p:cNvPr id="57" name="Shape 57"/>
          <p:cNvSpPr txBox="1">
            <a:spLocks noGrp="1"/>
          </p:cNvSpPr>
          <p:nvPr>
            <p:ph type="ctrTitle"/>
          </p:nvPr>
        </p:nvSpPr>
        <p:spPr>
          <a:xfrm>
            <a:off x="3291840" y="10226047"/>
            <a:ext cx="37307700" cy="7056000"/>
          </a:xfrm>
          <a:prstGeom prst="rect">
            <a:avLst/>
          </a:prstGeom>
          <a:noFill/>
          <a:ln>
            <a:noFill/>
          </a:ln>
        </p:spPr>
        <p:txBody>
          <a:bodyPr spcFirstLastPara="1" wrap="square" lIns="92725" tIns="92725" rIns="92725" bIns="92725" anchor="ctr" anchorCtr="0"/>
          <a:lstStyle>
            <a:lvl1pPr marR="0" lvl="0" algn="ctr" rtl="0">
              <a:spcBef>
                <a:spcPts val="0"/>
              </a:spcBef>
              <a:spcAft>
                <a:spcPts val="0"/>
              </a:spcAft>
              <a:buClr>
                <a:schemeClr val="dk1"/>
              </a:buClr>
              <a:buSzPts val="20200"/>
              <a:buFont typeface="Calibri"/>
              <a:buNone/>
              <a:defRPr sz="20200" b="0" i="0" u="none" strike="noStrike" cap="none">
                <a:solidFill>
                  <a:schemeClr val="dk1"/>
                </a:solidFill>
                <a:latin typeface="Calibri"/>
                <a:ea typeface="Calibri"/>
                <a:cs typeface="Calibri"/>
                <a:sym typeface="Calibri"/>
              </a:defRPr>
            </a:lvl1pPr>
            <a:lvl2pPr lvl="1" rtl="0">
              <a:spcBef>
                <a:spcPts val="0"/>
              </a:spcBef>
              <a:spcAft>
                <a:spcPts val="0"/>
              </a:spcAft>
              <a:buSzPts val="1600"/>
              <a:buNone/>
              <a:defRPr sz="1600"/>
            </a:lvl2pPr>
            <a:lvl3pPr lvl="2" rtl="0">
              <a:spcBef>
                <a:spcPts val="0"/>
              </a:spcBef>
              <a:spcAft>
                <a:spcPts val="0"/>
              </a:spcAft>
              <a:buSzPts val="1600"/>
              <a:buNone/>
              <a:defRPr sz="1600"/>
            </a:lvl3pPr>
            <a:lvl4pPr lvl="3" rtl="0">
              <a:spcBef>
                <a:spcPts val="0"/>
              </a:spcBef>
              <a:spcAft>
                <a:spcPts val="0"/>
              </a:spcAft>
              <a:buSzPts val="1600"/>
              <a:buNone/>
              <a:defRPr sz="1600"/>
            </a:lvl4pPr>
            <a:lvl5pPr lvl="4" rtl="0">
              <a:spcBef>
                <a:spcPts val="0"/>
              </a:spcBef>
              <a:spcAft>
                <a:spcPts val="0"/>
              </a:spcAft>
              <a:buSzPts val="1600"/>
              <a:buNone/>
              <a:defRPr sz="1600"/>
            </a:lvl5pPr>
            <a:lvl6pPr lvl="5" rtl="0">
              <a:spcBef>
                <a:spcPts val="0"/>
              </a:spcBef>
              <a:spcAft>
                <a:spcPts val="0"/>
              </a:spcAft>
              <a:buSzPts val="1600"/>
              <a:buNone/>
              <a:defRPr sz="1600"/>
            </a:lvl6pPr>
            <a:lvl7pPr lvl="6" rtl="0">
              <a:spcBef>
                <a:spcPts val="0"/>
              </a:spcBef>
              <a:spcAft>
                <a:spcPts val="0"/>
              </a:spcAft>
              <a:buSzPts val="1600"/>
              <a:buNone/>
              <a:defRPr sz="1600"/>
            </a:lvl7pPr>
            <a:lvl8pPr lvl="7" rtl="0">
              <a:spcBef>
                <a:spcPts val="0"/>
              </a:spcBef>
              <a:spcAft>
                <a:spcPts val="0"/>
              </a:spcAft>
              <a:buSzPts val="1600"/>
              <a:buNone/>
              <a:defRPr sz="1600"/>
            </a:lvl8pPr>
            <a:lvl9pPr lvl="8" rtl="0">
              <a:spcBef>
                <a:spcPts val="0"/>
              </a:spcBef>
              <a:spcAft>
                <a:spcPts val="0"/>
              </a:spcAft>
              <a:buSzPts val="1600"/>
              <a:buNone/>
              <a:defRPr sz="1600"/>
            </a:lvl9pPr>
          </a:lstStyle>
          <a:p>
            <a:endParaRPr/>
          </a:p>
        </p:txBody>
      </p:sp>
      <p:sp>
        <p:nvSpPr>
          <p:cNvPr id="58" name="Shape 58"/>
          <p:cNvSpPr txBox="1">
            <a:spLocks noGrp="1"/>
          </p:cNvSpPr>
          <p:nvPr>
            <p:ph type="subTitle" idx="1"/>
          </p:nvPr>
        </p:nvSpPr>
        <p:spPr>
          <a:xfrm>
            <a:off x="6583680" y="18653759"/>
            <a:ext cx="30723900" cy="8413500"/>
          </a:xfrm>
          <a:prstGeom prst="rect">
            <a:avLst/>
          </a:prstGeom>
          <a:noFill/>
          <a:ln>
            <a:noFill/>
          </a:ln>
        </p:spPr>
        <p:txBody>
          <a:bodyPr spcFirstLastPara="1" wrap="square" lIns="92725" tIns="92725" rIns="92725" bIns="92725" anchor="t" anchorCtr="0"/>
          <a:lstStyle>
            <a:lvl1pPr marR="0" lvl="0" algn="ctr" rtl="0">
              <a:spcBef>
                <a:spcPts val="3200"/>
              </a:spcBef>
              <a:spcAft>
                <a:spcPts val="0"/>
              </a:spcAft>
              <a:buClr>
                <a:srgbClr val="888888"/>
              </a:buClr>
              <a:buSzPts val="14900"/>
              <a:buFont typeface="Arial"/>
              <a:buNone/>
              <a:defRPr sz="14900" b="0" i="0" u="none" strike="noStrike" cap="none">
                <a:solidFill>
                  <a:srgbClr val="888888"/>
                </a:solidFill>
                <a:latin typeface="Calibri"/>
                <a:ea typeface="Calibri"/>
                <a:cs typeface="Calibri"/>
                <a:sym typeface="Calibri"/>
              </a:defRPr>
            </a:lvl1pPr>
            <a:lvl2pPr marR="0" lvl="1" algn="ctr" rtl="0">
              <a:spcBef>
                <a:spcPts val="2700"/>
              </a:spcBef>
              <a:spcAft>
                <a:spcPts val="0"/>
              </a:spcAft>
              <a:buClr>
                <a:srgbClr val="888888"/>
              </a:buClr>
              <a:buSzPts val="12700"/>
              <a:buFont typeface="Arial"/>
              <a:buNone/>
              <a:defRPr sz="12700" b="0" i="0" u="none" strike="noStrike" cap="none">
                <a:solidFill>
                  <a:srgbClr val="888888"/>
                </a:solidFill>
                <a:latin typeface="Calibri"/>
                <a:ea typeface="Calibri"/>
                <a:cs typeface="Calibri"/>
                <a:sym typeface="Calibri"/>
              </a:defRPr>
            </a:lvl2pPr>
            <a:lvl3pPr marR="0" lvl="2" algn="ctr" rtl="0">
              <a:spcBef>
                <a:spcPts val="2100"/>
              </a:spcBef>
              <a:spcAft>
                <a:spcPts val="0"/>
              </a:spcAft>
              <a:buClr>
                <a:srgbClr val="888888"/>
              </a:buClr>
              <a:buSzPts val="10600"/>
              <a:buFont typeface="Arial"/>
              <a:buNone/>
              <a:defRPr sz="10600" b="0" i="0" u="none" strike="noStrike" cap="none">
                <a:solidFill>
                  <a:srgbClr val="888888"/>
                </a:solidFill>
                <a:latin typeface="Calibri"/>
                <a:ea typeface="Calibri"/>
                <a:cs typeface="Calibri"/>
                <a:sym typeface="Calibri"/>
              </a:defRPr>
            </a:lvl3pPr>
            <a:lvl4pPr marR="0" lvl="3" algn="ctr" rtl="0">
              <a:spcBef>
                <a:spcPts val="1600"/>
              </a:spcBef>
              <a:spcAft>
                <a:spcPts val="0"/>
              </a:spcAft>
              <a:buClr>
                <a:srgbClr val="888888"/>
              </a:buClr>
              <a:buSzPts val="9000"/>
              <a:buFont typeface="Arial"/>
              <a:buNone/>
              <a:defRPr sz="9000" b="0" i="0" u="none" strike="noStrike" cap="none">
                <a:solidFill>
                  <a:srgbClr val="888888"/>
                </a:solidFill>
                <a:latin typeface="Calibri"/>
                <a:ea typeface="Calibri"/>
                <a:cs typeface="Calibri"/>
                <a:sym typeface="Calibri"/>
              </a:defRPr>
            </a:lvl4pPr>
            <a:lvl5pPr marR="0" lvl="4" algn="ctr" rtl="0">
              <a:spcBef>
                <a:spcPts val="1600"/>
              </a:spcBef>
              <a:spcAft>
                <a:spcPts val="0"/>
              </a:spcAft>
              <a:buClr>
                <a:srgbClr val="888888"/>
              </a:buClr>
              <a:buSzPts val="9000"/>
              <a:buFont typeface="Arial"/>
              <a:buNone/>
              <a:defRPr sz="9000" b="0" i="0" u="none" strike="noStrike" cap="none">
                <a:solidFill>
                  <a:srgbClr val="888888"/>
                </a:solidFill>
                <a:latin typeface="Calibri"/>
                <a:ea typeface="Calibri"/>
                <a:cs typeface="Calibri"/>
                <a:sym typeface="Calibri"/>
              </a:defRPr>
            </a:lvl5pPr>
            <a:lvl6pPr marR="0" lvl="5" algn="ctr" rtl="0">
              <a:spcBef>
                <a:spcPts val="1600"/>
              </a:spcBef>
              <a:spcAft>
                <a:spcPts val="0"/>
              </a:spcAft>
              <a:buClr>
                <a:srgbClr val="888888"/>
              </a:buClr>
              <a:buSzPts val="9000"/>
              <a:buFont typeface="Arial"/>
              <a:buNone/>
              <a:defRPr sz="9000" b="0" i="0" u="none" strike="noStrike" cap="none">
                <a:solidFill>
                  <a:srgbClr val="888888"/>
                </a:solidFill>
                <a:latin typeface="Calibri"/>
                <a:ea typeface="Calibri"/>
                <a:cs typeface="Calibri"/>
                <a:sym typeface="Calibri"/>
              </a:defRPr>
            </a:lvl6pPr>
            <a:lvl7pPr marR="0" lvl="6" algn="ctr" rtl="0">
              <a:spcBef>
                <a:spcPts val="1600"/>
              </a:spcBef>
              <a:spcAft>
                <a:spcPts val="0"/>
              </a:spcAft>
              <a:buClr>
                <a:srgbClr val="888888"/>
              </a:buClr>
              <a:buSzPts val="9000"/>
              <a:buFont typeface="Arial"/>
              <a:buNone/>
              <a:defRPr sz="9000" b="0" i="0" u="none" strike="noStrike" cap="none">
                <a:solidFill>
                  <a:srgbClr val="888888"/>
                </a:solidFill>
                <a:latin typeface="Calibri"/>
                <a:ea typeface="Calibri"/>
                <a:cs typeface="Calibri"/>
                <a:sym typeface="Calibri"/>
              </a:defRPr>
            </a:lvl7pPr>
            <a:lvl8pPr marR="0" lvl="7" algn="ctr" rtl="0">
              <a:spcBef>
                <a:spcPts val="1600"/>
              </a:spcBef>
              <a:spcAft>
                <a:spcPts val="0"/>
              </a:spcAft>
              <a:buClr>
                <a:srgbClr val="888888"/>
              </a:buClr>
              <a:buSzPts val="9000"/>
              <a:buFont typeface="Arial"/>
              <a:buNone/>
              <a:defRPr sz="9000" b="0" i="0" u="none" strike="noStrike" cap="none">
                <a:solidFill>
                  <a:srgbClr val="888888"/>
                </a:solidFill>
                <a:latin typeface="Calibri"/>
                <a:ea typeface="Calibri"/>
                <a:cs typeface="Calibri"/>
                <a:sym typeface="Calibri"/>
              </a:defRPr>
            </a:lvl8pPr>
            <a:lvl9pPr marR="0" lvl="8" algn="ctr" rtl="0">
              <a:spcBef>
                <a:spcPts val="1600"/>
              </a:spcBef>
              <a:spcAft>
                <a:spcPts val="0"/>
              </a:spcAft>
              <a:buClr>
                <a:srgbClr val="888888"/>
              </a:buClr>
              <a:buSzPts val="9000"/>
              <a:buFont typeface="Arial"/>
              <a:buNone/>
              <a:defRPr sz="9000" b="0" i="0" u="none" strike="noStrike" cap="none">
                <a:solidFill>
                  <a:srgbClr val="888888"/>
                </a:solidFill>
                <a:latin typeface="Calibri"/>
                <a:ea typeface="Calibri"/>
                <a:cs typeface="Calibri"/>
                <a:sym typeface="Calibri"/>
              </a:defRPr>
            </a:lvl9pPr>
          </a:lstStyle>
          <a:p>
            <a:endParaRPr/>
          </a:p>
        </p:txBody>
      </p:sp>
      <p:sp>
        <p:nvSpPr>
          <p:cNvPr id="59" name="Shape 59"/>
          <p:cNvSpPr txBox="1">
            <a:spLocks noGrp="1"/>
          </p:cNvSpPr>
          <p:nvPr>
            <p:ph type="dt" idx="10"/>
          </p:nvPr>
        </p:nvSpPr>
        <p:spPr>
          <a:xfrm>
            <a:off x="2194560" y="30510488"/>
            <a:ext cx="10241100" cy="1752900"/>
          </a:xfrm>
          <a:prstGeom prst="rect">
            <a:avLst/>
          </a:prstGeom>
          <a:noFill/>
          <a:ln>
            <a:noFill/>
          </a:ln>
        </p:spPr>
        <p:txBody>
          <a:bodyPr spcFirstLastPara="1" wrap="square" lIns="92725" tIns="92725" rIns="92725" bIns="92725" anchor="ctr" anchorCtr="0"/>
          <a:lstStyle>
            <a:lvl1pPr marR="0" lvl="0" algn="l" rtl="0">
              <a:spcBef>
                <a:spcPts val="0"/>
              </a:spcBef>
              <a:spcAft>
                <a:spcPts val="0"/>
              </a:spcAft>
              <a:buSzPts val="1600"/>
              <a:buNone/>
              <a:defRPr sz="54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9pPr>
          </a:lstStyle>
          <a:p>
            <a:endParaRPr/>
          </a:p>
        </p:txBody>
      </p:sp>
      <p:sp>
        <p:nvSpPr>
          <p:cNvPr id="60" name="Shape 60"/>
          <p:cNvSpPr txBox="1">
            <a:spLocks noGrp="1"/>
          </p:cNvSpPr>
          <p:nvPr>
            <p:ph type="ftr" idx="11"/>
          </p:nvPr>
        </p:nvSpPr>
        <p:spPr>
          <a:xfrm>
            <a:off x="14996159" y="30510488"/>
            <a:ext cx="13898700" cy="1752900"/>
          </a:xfrm>
          <a:prstGeom prst="rect">
            <a:avLst/>
          </a:prstGeom>
          <a:noFill/>
          <a:ln>
            <a:noFill/>
          </a:ln>
        </p:spPr>
        <p:txBody>
          <a:bodyPr spcFirstLastPara="1" wrap="square" lIns="92725" tIns="92725" rIns="92725" bIns="92725" anchor="ctr" anchorCtr="0"/>
          <a:lstStyle>
            <a:lvl1pPr marR="0" lvl="0" algn="ctr" rtl="0">
              <a:spcBef>
                <a:spcPts val="0"/>
              </a:spcBef>
              <a:spcAft>
                <a:spcPts val="0"/>
              </a:spcAft>
              <a:buSzPts val="1600"/>
              <a:buNone/>
              <a:defRPr sz="54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sldNum" idx="12"/>
          </p:nvPr>
        </p:nvSpPr>
        <p:spPr>
          <a:xfrm>
            <a:off x="31455359" y="30510488"/>
            <a:ext cx="10241100" cy="1752900"/>
          </a:xfrm>
          <a:prstGeom prst="rect">
            <a:avLst/>
          </a:prstGeom>
          <a:noFill/>
          <a:ln>
            <a:noFill/>
          </a:ln>
        </p:spPr>
        <p:txBody>
          <a:bodyPr spcFirstLastPara="1" wrap="square" lIns="417800" tIns="208825" rIns="417800" bIns="208825" anchor="ctr" anchorCtr="0">
            <a:noAutofit/>
          </a:bodyPr>
          <a:lstStyle>
            <a:lvl1pPr marL="0" marR="0" lvl="0" indent="0" algn="r" rtl="0">
              <a:spcBef>
                <a:spcPts val="0"/>
              </a:spcBef>
              <a:buNone/>
              <a:defRPr sz="5400" b="0" i="0" u="none" strike="noStrike" cap="none">
                <a:solidFill>
                  <a:srgbClr val="888888"/>
                </a:solidFill>
                <a:latin typeface="Calibri"/>
                <a:ea typeface="Calibri"/>
                <a:cs typeface="Calibri"/>
                <a:sym typeface="Calibri"/>
              </a:defRPr>
            </a:lvl1pPr>
            <a:lvl2pPr marL="0" marR="0" lvl="1" indent="0" algn="r" rtl="0">
              <a:spcBef>
                <a:spcPts val="0"/>
              </a:spcBef>
              <a:buNone/>
              <a:defRPr sz="5400" b="0" i="0" u="none" strike="noStrike" cap="none">
                <a:solidFill>
                  <a:srgbClr val="888888"/>
                </a:solidFill>
                <a:latin typeface="Calibri"/>
                <a:ea typeface="Calibri"/>
                <a:cs typeface="Calibri"/>
                <a:sym typeface="Calibri"/>
              </a:defRPr>
            </a:lvl2pPr>
            <a:lvl3pPr marL="0" marR="0" lvl="2" indent="0" algn="r" rtl="0">
              <a:spcBef>
                <a:spcPts val="0"/>
              </a:spcBef>
              <a:buNone/>
              <a:defRPr sz="5400" b="0" i="0" u="none" strike="noStrike" cap="none">
                <a:solidFill>
                  <a:srgbClr val="888888"/>
                </a:solidFill>
                <a:latin typeface="Calibri"/>
                <a:ea typeface="Calibri"/>
                <a:cs typeface="Calibri"/>
                <a:sym typeface="Calibri"/>
              </a:defRPr>
            </a:lvl3pPr>
            <a:lvl4pPr marL="0" marR="0" lvl="3" indent="0" algn="r" rtl="0">
              <a:spcBef>
                <a:spcPts val="0"/>
              </a:spcBef>
              <a:buNone/>
              <a:defRPr sz="5400" b="0" i="0" u="none" strike="noStrike" cap="none">
                <a:solidFill>
                  <a:srgbClr val="888888"/>
                </a:solidFill>
                <a:latin typeface="Calibri"/>
                <a:ea typeface="Calibri"/>
                <a:cs typeface="Calibri"/>
                <a:sym typeface="Calibri"/>
              </a:defRPr>
            </a:lvl4pPr>
            <a:lvl5pPr marL="0" marR="0" lvl="4" indent="0" algn="r" rtl="0">
              <a:spcBef>
                <a:spcPts val="0"/>
              </a:spcBef>
              <a:buNone/>
              <a:defRPr sz="5400" b="0" i="0" u="none" strike="noStrike" cap="none">
                <a:solidFill>
                  <a:srgbClr val="888888"/>
                </a:solidFill>
                <a:latin typeface="Calibri"/>
                <a:ea typeface="Calibri"/>
                <a:cs typeface="Calibri"/>
                <a:sym typeface="Calibri"/>
              </a:defRPr>
            </a:lvl5pPr>
            <a:lvl6pPr marL="0" marR="0" lvl="5" indent="0" algn="r" rtl="0">
              <a:spcBef>
                <a:spcPts val="0"/>
              </a:spcBef>
              <a:buNone/>
              <a:defRPr sz="5400" b="0" i="0" u="none" strike="noStrike" cap="none">
                <a:solidFill>
                  <a:srgbClr val="888888"/>
                </a:solidFill>
                <a:latin typeface="Calibri"/>
                <a:ea typeface="Calibri"/>
                <a:cs typeface="Calibri"/>
                <a:sym typeface="Calibri"/>
              </a:defRPr>
            </a:lvl6pPr>
            <a:lvl7pPr marL="0" marR="0" lvl="6" indent="0" algn="r" rtl="0">
              <a:spcBef>
                <a:spcPts val="0"/>
              </a:spcBef>
              <a:buNone/>
              <a:defRPr sz="5400" b="0" i="0" u="none" strike="noStrike" cap="none">
                <a:solidFill>
                  <a:srgbClr val="888888"/>
                </a:solidFill>
                <a:latin typeface="Calibri"/>
                <a:ea typeface="Calibri"/>
                <a:cs typeface="Calibri"/>
                <a:sym typeface="Calibri"/>
              </a:defRPr>
            </a:lvl7pPr>
            <a:lvl8pPr marL="0" marR="0" lvl="7" indent="0" algn="r" rtl="0">
              <a:spcBef>
                <a:spcPts val="0"/>
              </a:spcBef>
              <a:buNone/>
              <a:defRPr sz="5400" b="0" i="0" u="none" strike="noStrike" cap="none">
                <a:solidFill>
                  <a:srgbClr val="888888"/>
                </a:solidFill>
                <a:latin typeface="Calibri"/>
                <a:ea typeface="Calibri"/>
                <a:cs typeface="Calibri"/>
                <a:sym typeface="Calibri"/>
              </a:defRPr>
            </a:lvl8pPr>
            <a:lvl9pPr marL="0" marR="0" lvl="8" indent="0" algn="r" rtl="0">
              <a:spcBef>
                <a:spcPts val="0"/>
              </a:spcBef>
              <a:buNone/>
              <a:defRPr sz="54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2194560" y="1318263"/>
            <a:ext cx="39501900" cy="5487300"/>
          </a:xfrm>
          <a:prstGeom prst="rect">
            <a:avLst/>
          </a:prstGeom>
          <a:noFill/>
          <a:ln>
            <a:noFill/>
          </a:ln>
        </p:spPr>
        <p:txBody>
          <a:bodyPr spcFirstLastPara="1" wrap="square" lIns="92725" tIns="92725" rIns="92725" bIns="92725" anchor="ctr" anchorCtr="0"/>
          <a:lstStyle>
            <a:lvl1pPr marR="0" lvl="0" algn="ctr" rtl="0">
              <a:spcBef>
                <a:spcPts val="0"/>
              </a:spcBef>
              <a:spcAft>
                <a:spcPts val="0"/>
              </a:spcAft>
              <a:buClr>
                <a:schemeClr val="dk1"/>
              </a:buClr>
              <a:buSzPts val="20200"/>
              <a:buFont typeface="Calibri"/>
              <a:buNone/>
              <a:defRPr sz="20200" b="0" i="0" u="none" strike="noStrike" cap="none">
                <a:solidFill>
                  <a:schemeClr val="dk1"/>
                </a:solidFill>
                <a:latin typeface="Calibri"/>
                <a:ea typeface="Calibri"/>
                <a:cs typeface="Calibri"/>
                <a:sym typeface="Calibri"/>
              </a:defRPr>
            </a:lvl1pPr>
            <a:lvl2pPr lvl="1" rtl="0">
              <a:spcBef>
                <a:spcPts val="0"/>
              </a:spcBef>
              <a:spcAft>
                <a:spcPts val="0"/>
              </a:spcAft>
              <a:buSzPts val="1600"/>
              <a:buNone/>
              <a:defRPr sz="1600"/>
            </a:lvl2pPr>
            <a:lvl3pPr lvl="2" rtl="0">
              <a:spcBef>
                <a:spcPts val="0"/>
              </a:spcBef>
              <a:spcAft>
                <a:spcPts val="0"/>
              </a:spcAft>
              <a:buSzPts val="1600"/>
              <a:buNone/>
              <a:defRPr sz="1600"/>
            </a:lvl3pPr>
            <a:lvl4pPr lvl="3" rtl="0">
              <a:spcBef>
                <a:spcPts val="0"/>
              </a:spcBef>
              <a:spcAft>
                <a:spcPts val="0"/>
              </a:spcAft>
              <a:buSzPts val="1600"/>
              <a:buNone/>
              <a:defRPr sz="1600"/>
            </a:lvl4pPr>
            <a:lvl5pPr lvl="4" rtl="0">
              <a:spcBef>
                <a:spcPts val="0"/>
              </a:spcBef>
              <a:spcAft>
                <a:spcPts val="0"/>
              </a:spcAft>
              <a:buSzPts val="1600"/>
              <a:buNone/>
              <a:defRPr sz="1600"/>
            </a:lvl5pPr>
            <a:lvl6pPr lvl="5" rtl="0">
              <a:spcBef>
                <a:spcPts val="0"/>
              </a:spcBef>
              <a:spcAft>
                <a:spcPts val="0"/>
              </a:spcAft>
              <a:buSzPts val="1600"/>
              <a:buNone/>
              <a:defRPr sz="1600"/>
            </a:lvl6pPr>
            <a:lvl7pPr lvl="6" rtl="0">
              <a:spcBef>
                <a:spcPts val="0"/>
              </a:spcBef>
              <a:spcAft>
                <a:spcPts val="0"/>
              </a:spcAft>
              <a:buSzPts val="1600"/>
              <a:buNone/>
              <a:defRPr sz="1600"/>
            </a:lvl7pPr>
            <a:lvl8pPr lvl="7" rtl="0">
              <a:spcBef>
                <a:spcPts val="0"/>
              </a:spcBef>
              <a:spcAft>
                <a:spcPts val="0"/>
              </a:spcAft>
              <a:buSzPts val="1600"/>
              <a:buNone/>
              <a:defRPr sz="1600"/>
            </a:lvl8pPr>
            <a:lvl9pPr lvl="8" rtl="0">
              <a:spcBef>
                <a:spcPts val="0"/>
              </a:spcBef>
              <a:spcAft>
                <a:spcPts val="0"/>
              </a:spcAft>
              <a:buSzPts val="1600"/>
              <a:buNone/>
              <a:defRPr sz="1600"/>
            </a:lvl9pPr>
          </a:lstStyle>
          <a:p>
            <a:endParaRPr/>
          </a:p>
        </p:txBody>
      </p:sp>
      <p:sp>
        <p:nvSpPr>
          <p:cNvPr id="64" name="Shape 64"/>
          <p:cNvSpPr txBox="1">
            <a:spLocks noGrp="1"/>
          </p:cNvSpPr>
          <p:nvPr>
            <p:ph type="body" idx="1"/>
          </p:nvPr>
        </p:nvSpPr>
        <p:spPr>
          <a:xfrm>
            <a:off x="2194560" y="7680972"/>
            <a:ext cx="39501900" cy="21724800"/>
          </a:xfrm>
          <a:prstGeom prst="rect">
            <a:avLst/>
          </a:prstGeom>
          <a:noFill/>
          <a:ln>
            <a:noFill/>
          </a:ln>
        </p:spPr>
        <p:txBody>
          <a:bodyPr spcFirstLastPara="1" wrap="square" lIns="92725" tIns="92725" rIns="92725" bIns="92725" anchor="t" anchorCtr="0"/>
          <a:lstStyle>
            <a:lvl1pPr marL="457200" marR="0" lvl="0" indent="-1174750" algn="l" rtl="0">
              <a:spcBef>
                <a:spcPts val="3200"/>
              </a:spcBef>
              <a:spcAft>
                <a:spcPts val="0"/>
              </a:spcAft>
              <a:buClr>
                <a:schemeClr val="dk1"/>
              </a:buClr>
              <a:buSzPts val="14900"/>
              <a:buFont typeface="Arial"/>
              <a:buChar char="•"/>
              <a:defRPr sz="14900" b="0" i="0" u="none" strike="noStrike" cap="none">
                <a:solidFill>
                  <a:schemeClr val="dk1"/>
                </a:solidFill>
                <a:latin typeface="Calibri"/>
                <a:ea typeface="Calibri"/>
                <a:cs typeface="Calibri"/>
                <a:sym typeface="Calibri"/>
              </a:defRPr>
            </a:lvl1pPr>
            <a:lvl2pPr marL="914400" marR="0" lvl="1" indent="-1035050" algn="l" rtl="0">
              <a:spcBef>
                <a:spcPts val="2700"/>
              </a:spcBef>
              <a:spcAft>
                <a:spcPts val="0"/>
              </a:spcAft>
              <a:buClr>
                <a:schemeClr val="dk1"/>
              </a:buClr>
              <a:buSzPts val="12700"/>
              <a:buFont typeface="Arial"/>
              <a:buChar char="–"/>
              <a:defRPr sz="12700" b="0" i="0" u="none" strike="noStrike" cap="none">
                <a:solidFill>
                  <a:schemeClr val="dk1"/>
                </a:solidFill>
                <a:latin typeface="Calibri"/>
                <a:ea typeface="Calibri"/>
                <a:cs typeface="Calibri"/>
                <a:sym typeface="Calibri"/>
              </a:defRPr>
            </a:lvl2pPr>
            <a:lvl3pPr marL="1371600" marR="0" lvl="2" indent="-901700" algn="l" rtl="0">
              <a:spcBef>
                <a:spcPts val="2100"/>
              </a:spcBef>
              <a:spcAft>
                <a:spcPts val="0"/>
              </a:spcAft>
              <a:buClr>
                <a:schemeClr val="dk1"/>
              </a:buClr>
              <a:buSzPts val="10600"/>
              <a:buFont typeface="Arial"/>
              <a:buChar char="•"/>
              <a:defRPr sz="10600" b="0" i="0" u="none" strike="noStrike" cap="none">
                <a:solidFill>
                  <a:schemeClr val="dk1"/>
                </a:solidFill>
                <a:latin typeface="Calibri"/>
                <a:ea typeface="Calibri"/>
                <a:cs typeface="Calibri"/>
                <a:sym typeface="Calibri"/>
              </a:defRPr>
            </a:lvl3pPr>
            <a:lvl4pPr marL="1828800" marR="0" lvl="3"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4pPr>
            <a:lvl5pPr marL="2286000" marR="0" lvl="4"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5pPr>
            <a:lvl6pPr marL="2743200" marR="0" lvl="5"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6pPr>
            <a:lvl7pPr marL="3200400" marR="0" lvl="6"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7pPr>
            <a:lvl8pPr marL="3657600" marR="0" lvl="7"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8pPr>
            <a:lvl9pPr marL="4114800" marR="0" lvl="8"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9pPr>
          </a:lstStyle>
          <a:p>
            <a:endParaRPr/>
          </a:p>
        </p:txBody>
      </p:sp>
      <p:sp>
        <p:nvSpPr>
          <p:cNvPr id="65" name="Shape 65"/>
          <p:cNvSpPr txBox="1">
            <a:spLocks noGrp="1"/>
          </p:cNvSpPr>
          <p:nvPr>
            <p:ph type="dt" idx="10"/>
          </p:nvPr>
        </p:nvSpPr>
        <p:spPr>
          <a:xfrm>
            <a:off x="2194560" y="30510488"/>
            <a:ext cx="10241100" cy="1752900"/>
          </a:xfrm>
          <a:prstGeom prst="rect">
            <a:avLst/>
          </a:prstGeom>
          <a:noFill/>
          <a:ln>
            <a:noFill/>
          </a:ln>
        </p:spPr>
        <p:txBody>
          <a:bodyPr spcFirstLastPara="1" wrap="square" lIns="92725" tIns="92725" rIns="92725" bIns="92725" anchor="ctr" anchorCtr="0"/>
          <a:lstStyle>
            <a:lvl1pPr marR="0" lvl="0" algn="l" rtl="0">
              <a:spcBef>
                <a:spcPts val="0"/>
              </a:spcBef>
              <a:spcAft>
                <a:spcPts val="0"/>
              </a:spcAft>
              <a:buSzPts val="1600"/>
              <a:buNone/>
              <a:defRPr sz="5400">
                <a:solidFill>
                  <a:srgbClr val="888888"/>
                </a:solidFill>
                <a:latin typeface="Calibri"/>
                <a:ea typeface="Calibri"/>
                <a:cs typeface="Calibri"/>
                <a:sym typeface="Calibri"/>
              </a:defRPr>
            </a:lvl1pPr>
            <a:lvl2pPr marR="0" lvl="1"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9pPr>
          </a:lstStyle>
          <a:p>
            <a:endParaRPr/>
          </a:p>
        </p:txBody>
      </p:sp>
      <p:sp>
        <p:nvSpPr>
          <p:cNvPr id="66" name="Shape 66"/>
          <p:cNvSpPr txBox="1">
            <a:spLocks noGrp="1"/>
          </p:cNvSpPr>
          <p:nvPr>
            <p:ph type="ftr" idx="11"/>
          </p:nvPr>
        </p:nvSpPr>
        <p:spPr>
          <a:xfrm>
            <a:off x="14996159" y="30510488"/>
            <a:ext cx="13898700" cy="1752900"/>
          </a:xfrm>
          <a:prstGeom prst="rect">
            <a:avLst/>
          </a:prstGeom>
          <a:noFill/>
          <a:ln>
            <a:noFill/>
          </a:ln>
        </p:spPr>
        <p:txBody>
          <a:bodyPr spcFirstLastPara="1" wrap="square" lIns="92725" tIns="92725" rIns="92725" bIns="92725" anchor="ctr" anchorCtr="0"/>
          <a:lstStyle>
            <a:lvl1pPr marR="0" lvl="0" algn="ctr" rtl="0">
              <a:spcBef>
                <a:spcPts val="0"/>
              </a:spcBef>
              <a:spcAft>
                <a:spcPts val="0"/>
              </a:spcAft>
              <a:buSzPts val="1600"/>
              <a:buNone/>
              <a:defRPr sz="5400">
                <a:solidFill>
                  <a:srgbClr val="888888"/>
                </a:solidFill>
                <a:latin typeface="Calibri"/>
                <a:ea typeface="Calibri"/>
                <a:cs typeface="Calibri"/>
                <a:sym typeface="Calibri"/>
              </a:defRPr>
            </a:lvl1pPr>
            <a:lvl2pPr marR="0" lvl="1"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9pPr>
          </a:lstStyle>
          <a:p>
            <a:endParaRPr/>
          </a:p>
        </p:txBody>
      </p:sp>
      <p:sp>
        <p:nvSpPr>
          <p:cNvPr id="67" name="Shape 67"/>
          <p:cNvSpPr txBox="1">
            <a:spLocks noGrp="1"/>
          </p:cNvSpPr>
          <p:nvPr>
            <p:ph type="sldNum" idx="12"/>
          </p:nvPr>
        </p:nvSpPr>
        <p:spPr>
          <a:xfrm>
            <a:off x="31455359" y="30510488"/>
            <a:ext cx="10241100" cy="1752900"/>
          </a:xfrm>
          <a:prstGeom prst="rect">
            <a:avLst/>
          </a:prstGeom>
          <a:noFill/>
          <a:ln>
            <a:noFill/>
          </a:ln>
        </p:spPr>
        <p:txBody>
          <a:bodyPr spcFirstLastPara="1" wrap="square" lIns="417800" tIns="208825" rIns="417800" bIns="208825" anchor="ctr" anchorCtr="0">
            <a:noAutofit/>
          </a:bodyPr>
          <a:lstStyle>
            <a:lvl1pPr marL="0" marR="0" lvl="0" indent="0" algn="r" rtl="0">
              <a:spcBef>
                <a:spcPts val="0"/>
              </a:spcBef>
              <a:buNone/>
              <a:defRPr sz="5400">
                <a:solidFill>
                  <a:srgbClr val="888888"/>
                </a:solidFill>
                <a:latin typeface="Calibri"/>
                <a:ea typeface="Calibri"/>
                <a:cs typeface="Calibri"/>
                <a:sym typeface="Calibri"/>
              </a:defRPr>
            </a:lvl1pPr>
            <a:lvl2pPr marL="0" marR="0" lvl="1" indent="0" algn="r" rtl="0">
              <a:spcBef>
                <a:spcPts val="0"/>
              </a:spcBef>
              <a:buNone/>
              <a:defRPr sz="5400">
                <a:solidFill>
                  <a:srgbClr val="888888"/>
                </a:solidFill>
                <a:latin typeface="Calibri"/>
                <a:ea typeface="Calibri"/>
                <a:cs typeface="Calibri"/>
                <a:sym typeface="Calibri"/>
              </a:defRPr>
            </a:lvl2pPr>
            <a:lvl3pPr marL="0" marR="0" lvl="2" indent="0" algn="r" rtl="0">
              <a:spcBef>
                <a:spcPts val="0"/>
              </a:spcBef>
              <a:buNone/>
              <a:defRPr sz="5400">
                <a:solidFill>
                  <a:srgbClr val="888888"/>
                </a:solidFill>
                <a:latin typeface="Calibri"/>
                <a:ea typeface="Calibri"/>
                <a:cs typeface="Calibri"/>
                <a:sym typeface="Calibri"/>
              </a:defRPr>
            </a:lvl3pPr>
            <a:lvl4pPr marL="0" marR="0" lvl="3" indent="0" algn="r" rtl="0">
              <a:spcBef>
                <a:spcPts val="0"/>
              </a:spcBef>
              <a:buNone/>
              <a:defRPr sz="5400">
                <a:solidFill>
                  <a:srgbClr val="888888"/>
                </a:solidFill>
                <a:latin typeface="Calibri"/>
                <a:ea typeface="Calibri"/>
                <a:cs typeface="Calibri"/>
                <a:sym typeface="Calibri"/>
              </a:defRPr>
            </a:lvl4pPr>
            <a:lvl5pPr marL="0" marR="0" lvl="4" indent="0" algn="r" rtl="0">
              <a:spcBef>
                <a:spcPts val="0"/>
              </a:spcBef>
              <a:buNone/>
              <a:defRPr sz="5400">
                <a:solidFill>
                  <a:srgbClr val="888888"/>
                </a:solidFill>
                <a:latin typeface="Calibri"/>
                <a:ea typeface="Calibri"/>
                <a:cs typeface="Calibri"/>
                <a:sym typeface="Calibri"/>
              </a:defRPr>
            </a:lvl5pPr>
            <a:lvl6pPr marL="0" marR="0" lvl="5" indent="0" algn="r" rtl="0">
              <a:spcBef>
                <a:spcPts val="0"/>
              </a:spcBef>
              <a:buNone/>
              <a:defRPr sz="5400">
                <a:solidFill>
                  <a:srgbClr val="888888"/>
                </a:solidFill>
                <a:latin typeface="Calibri"/>
                <a:ea typeface="Calibri"/>
                <a:cs typeface="Calibri"/>
                <a:sym typeface="Calibri"/>
              </a:defRPr>
            </a:lvl6pPr>
            <a:lvl7pPr marL="0" marR="0" lvl="6" indent="0" algn="r" rtl="0">
              <a:spcBef>
                <a:spcPts val="0"/>
              </a:spcBef>
              <a:buNone/>
              <a:defRPr sz="5400">
                <a:solidFill>
                  <a:srgbClr val="888888"/>
                </a:solidFill>
                <a:latin typeface="Calibri"/>
                <a:ea typeface="Calibri"/>
                <a:cs typeface="Calibri"/>
                <a:sym typeface="Calibri"/>
              </a:defRPr>
            </a:lvl7pPr>
            <a:lvl8pPr marL="0" marR="0" lvl="7" indent="0" algn="r" rtl="0">
              <a:spcBef>
                <a:spcPts val="0"/>
              </a:spcBef>
              <a:buNone/>
              <a:defRPr sz="5400">
                <a:solidFill>
                  <a:srgbClr val="888888"/>
                </a:solidFill>
                <a:latin typeface="Calibri"/>
                <a:ea typeface="Calibri"/>
                <a:cs typeface="Calibri"/>
                <a:sym typeface="Calibri"/>
              </a:defRPr>
            </a:lvl8pPr>
            <a:lvl9pPr marL="0" marR="0" lvl="8" indent="0" algn="r" rtl="0">
              <a:spcBef>
                <a:spcPts val="0"/>
              </a:spcBef>
              <a:buNone/>
              <a:defRPr sz="54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3467103" y="21153127"/>
            <a:ext cx="37307700" cy="6537600"/>
          </a:xfrm>
          <a:prstGeom prst="rect">
            <a:avLst/>
          </a:prstGeom>
          <a:noFill/>
          <a:ln>
            <a:noFill/>
          </a:ln>
        </p:spPr>
        <p:txBody>
          <a:bodyPr spcFirstLastPara="1" wrap="square" lIns="92725" tIns="92725" rIns="92725" bIns="92725" anchor="t" anchorCtr="0"/>
          <a:lstStyle>
            <a:lvl1pPr marR="0" lvl="0" algn="l" rtl="0">
              <a:spcBef>
                <a:spcPts val="0"/>
              </a:spcBef>
              <a:spcAft>
                <a:spcPts val="0"/>
              </a:spcAft>
              <a:buClr>
                <a:schemeClr val="dk1"/>
              </a:buClr>
              <a:buSzPts val="18100"/>
              <a:buFont typeface="Calibri"/>
              <a:buNone/>
              <a:defRPr sz="18100" b="1" i="0" u="none" strike="noStrike" cap="none">
                <a:solidFill>
                  <a:schemeClr val="dk1"/>
                </a:solidFill>
                <a:latin typeface="Calibri"/>
                <a:ea typeface="Calibri"/>
                <a:cs typeface="Calibri"/>
                <a:sym typeface="Calibri"/>
              </a:defRPr>
            </a:lvl1pPr>
            <a:lvl2pPr lvl="1" rtl="0">
              <a:spcBef>
                <a:spcPts val="0"/>
              </a:spcBef>
              <a:spcAft>
                <a:spcPts val="0"/>
              </a:spcAft>
              <a:buSzPts val="1600"/>
              <a:buNone/>
              <a:defRPr sz="1600"/>
            </a:lvl2pPr>
            <a:lvl3pPr lvl="2" rtl="0">
              <a:spcBef>
                <a:spcPts val="0"/>
              </a:spcBef>
              <a:spcAft>
                <a:spcPts val="0"/>
              </a:spcAft>
              <a:buSzPts val="1600"/>
              <a:buNone/>
              <a:defRPr sz="1600"/>
            </a:lvl3pPr>
            <a:lvl4pPr lvl="3" rtl="0">
              <a:spcBef>
                <a:spcPts val="0"/>
              </a:spcBef>
              <a:spcAft>
                <a:spcPts val="0"/>
              </a:spcAft>
              <a:buSzPts val="1600"/>
              <a:buNone/>
              <a:defRPr sz="1600"/>
            </a:lvl4pPr>
            <a:lvl5pPr lvl="4" rtl="0">
              <a:spcBef>
                <a:spcPts val="0"/>
              </a:spcBef>
              <a:spcAft>
                <a:spcPts val="0"/>
              </a:spcAft>
              <a:buSzPts val="1600"/>
              <a:buNone/>
              <a:defRPr sz="1600"/>
            </a:lvl5pPr>
            <a:lvl6pPr lvl="5" rtl="0">
              <a:spcBef>
                <a:spcPts val="0"/>
              </a:spcBef>
              <a:spcAft>
                <a:spcPts val="0"/>
              </a:spcAft>
              <a:buSzPts val="1600"/>
              <a:buNone/>
              <a:defRPr sz="1600"/>
            </a:lvl6pPr>
            <a:lvl7pPr lvl="6" rtl="0">
              <a:spcBef>
                <a:spcPts val="0"/>
              </a:spcBef>
              <a:spcAft>
                <a:spcPts val="0"/>
              </a:spcAft>
              <a:buSzPts val="1600"/>
              <a:buNone/>
              <a:defRPr sz="1600"/>
            </a:lvl7pPr>
            <a:lvl8pPr lvl="7" rtl="0">
              <a:spcBef>
                <a:spcPts val="0"/>
              </a:spcBef>
              <a:spcAft>
                <a:spcPts val="0"/>
              </a:spcAft>
              <a:buSzPts val="1600"/>
              <a:buNone/>
              <a:defRPr sz="1600"/>
            </a:lvl8pPr>
            <a:lvl9pPr lvl="8" rtl="0">
              <a:spcBef>
                <a:spcPts val="0"/>
              </a:spcBef>
              <a:spcAft>
                <a:spcPts val="0"/>
              </a:spcAft>
              <a:buSzPts val="1600"/>
              <a:buNone/>
              <a:defRPr sz="1600"/>
            </a:lvl9pPr>
          </a:lstStyle>
          <a:p>
            <a:endParaRPr/>
          </a:p>
        </p:txBody>
      </p:sp>
      <p:sp>
        <p:nvSpPr>
          <p:cNvPr id="70" name="Shape 70"/>
          <p:cNvSpPr txBox="1">
            <a:spLocks noGrp="1"/>
          </p:cNvSpPr>
          <p:nvPr>
            <p:ph type="body" idx="1"/>
          </p:nvPr>
        </p:nvSpPr>
        <p:spPr>
          <a:xfrm>
            <a:off x="3467103" y="13952234"/>
            <a:ext cx="37307700" cy="7200000"/>
          </a:xfrm>
          <a:prstGeom prst="rect">
            <a:avLst/>
          </a:prstGeom>
          <a:noFill/>
          <a:ln>
            <a:noFill/>
          </a:ln>
        </p:spPr>
        <p:txBody>
          <a:bodyPr spcFirstLastPara="1" wrap="square" lIns="92725" tIns="92725" rIns="92725" bIns="92725" anchor="b" anchorCtr="0"/>
          <a:lstStyle>
            <a:lvl1pPr marL="457200" marR="0" lvl="0" indent="-228600" algn="l" rtl="0">
              <a:spcBef>
                <a:spcPts val="1600"/>
              </a:spcBef>
              <a:spcAft>
                <a:spcPts val="0"/>
              </a:spcAft>
              <a:buClr>
                <a:srgbClr val="888888"/>
              </a:buClr>
              <a:buSzPts val="9000"/>
              <a:buFont typeface="Arial"/>
              <a:buNone/>
              <a:defRPr sz="9000" b="0" i="0" u="none" strike="noStrike" cap="none">
                <a:solidFill>
                  <a:srgbClr val="888888"/>
                </a:solidFill>
                <a:latin typeface="Calibri"/>
                <a:ea typeface="Calibri"/>
                <a:cs typeface="Calibri"/>
                <a:sym typeface="Calibri"/>
              </a:defRPr>
            </a:lvl1pPr>
            <a:lvl2pPr marL="914400" marR="0" lvl="1" indent="-228600" algn="l" rtl="0">
              <a:spcBef>
                <a:spcPts val="1600"/>
              </a:spcBef>
              <a:spcAft>
                <a:spcPts val="0"/>
              </a:spcAft>
              <a:buClr>
                <a:srgbClr val="888888"/>
              </a:buClr>
              <a:buSzPts val="7900"/>
              <a:buFont typeface="Arial"/>
              <a:buNone/>
              <a:defRPr sz="7900" b="0" i="0" u="none" strike="noStrike" cap="none">
                <a:solidFill>
                  <a:srgbClr val="888888"/>
                </a:solidFill>
                <a:latin typeface="Calibri"/>
                <a:ea typeface="Calibri"/>
                <a:cs typeface="Calibri"/>
                <a:sym typeface="Calibri"/>
              </a:defRPr>
            </a:lvl2pPr>
            <a:lvl3pPr marL="1371600" marR="0" lvl="2" indent="-228600" algn="l" rtl="0">
              <a:spcBef>
                <a:spcPts val="1600"/>
              </a:spcBef>
              <a:spcAft>
                <a:spcPts val="0"/>
              </a:spcAft>
              <a:buClr>
                <a:srgbClr val="888888"/>
              </a:buClr>
              <a:buSzPts val="7400"/>
              <a:buFont typeface="Arial"/>
              <a:buNone/>
              <a:defRPr sz="7400" b="0" i="0" u="none" strike="noStrike" cap="none">
                <a:solidFill>
                  <a:srgbClr val="888888"/>
                </a:solidFill>
                <a:latin typeface="Calibri"/>
                <a:ea typeface="Calibri"/>
                <a:cs typeface="Calibri"/>
                <a:sym typeface="Calibri"/>
              </a:defRPr>
            </a:lvl3pPr>
            <a:lvl4pPr marL="1828800" marR="0" lvl="3" indent="-228600" algn="l" rtl="0">
              <a:spcBef>
                <a:spcPts val="1100"/>
              </a:spcBef>
              <a:spcAft>
                <a:spcPts val="0"/>
              </a:spcAft>
              <a:buClr>
                <a:srgbClr val="888888"/>
              </a:buClr>
              <a:buSzPts val="6400"/>
              <a:buFont typeface="Arial"/>
              <a:buNone/>
              <a:defRPr sz="6400" b="0" i="0" u="none" strike="noStrike" cap="none">
                <a:solidFill>
                  <a:srgbClr val="888888"/>
                </a:solidFill>
                <a:latin typeface="Calibri"/>
                <a:ea typeface="Calibri"/>
                <a:cs typeface="Calibri"/>
                <a:sym typeface="Calibri"/>
              </a:defRPr>
            </a:lvl4pPr>
            <a:lvl5pPr marL="2286000" marR="0" lvl="4" indent="-228600" algn="l" rtl="0">
              <a:spcBef>
                <a:spcPts val="1100"/>
              </a:spcBef>
              <a:spcAft>
                <a:spcPts val="0"/>
              </a:spcAft>
              <a:buClr>
                <a:srgbClr val="888888"/>
              </a:buClr>
              <a:buSzPts val="6400"/>
              <a:buFont typeface="Arial"/>
              <a:buNone/>
              <a:defRPr sz="6400" b="0" i="0" u="none" strike="noStrike" cap="none">
                <a:solidFill>
                  <a:srgbClr val="888888"/>
                </a:solidFill>
                <a:latin typeface="Calibri"/>
                <a:ea typeface="Calibri"/>
                <a:cs typeface="Calibri"/>
                <a:sym typeface="Calibri"/>
              </a:defRPr>
            </a:lvl5pPr>
            <a:lvl6pPr marL="2743200" marR="0" lvl="5" indent="-228600" algn="l" rtl="0">
              <a:spcBef>
                <a:spcPts val="1100"/>
              </a:spcBef>
              <a:spcAft>
                <a:spcPts val="0"/>
              </a:spcAft>
              <a:buClr>
                <a:srgbClr val="888888"/>
              </a:buClr>
              <a:buSzPts val="6400"/>
              <a:buFont typeface="Arial"/>
              <a:buNone/>
              <a:defRPr sz="6400" b="0" i="0" u="none" strike="noStrike" cap="none">
                <a:solidFill>
                  <a:srgbClr val="888888"/>
                </a:solidFill>
                <a:latin typeface="Calibri"/>
                <a:ea typeface="Calibri"/>
                <a:cs typeface="Calibri"/>
                <a:sym typeface="Calibri"/>
              </a:defRPr>
            </a:lvl6pPr>
            <a:lvl7pPr marL="3200400" marR="0" lvl="6" indent="-228600" algn="l" rtl="0">
              <a:spcBef>
                <a:spcPts val="1100"/>
              </a:spcBef>
              <a:spcAft>
                <a:spcPts val="0"/>
              </a:spcAft>
              <a:buClr>
                <a:srgbClr val="888888"/>
              </a:buClr>
              <a:buSzPts val="6400"/>
              <a:buFont typeface="Arial"/>
              <a:buNone/>
              <a:defRPr sz="6400" b="0" i="0" u="none" strike="noStrike" cap="none">
                <a:solidFill>
                  <a:srgbClr val="888888"/>
                </a:solidFill>
                <a:latin typeface="Calibri"/>
                <a:ea typeface="Calibri"/>
                <a:cs typeface="Calibri"/>
                <a:sym typeface="Calibri"/>
              </a:defRPr>
            </a:lvl7pPr>
            <a:lvl8pPr marL="3657600" marR="0" lvl="7" indent="-228600" algn="l" rtl="0">
              <a:spcBef>
                <a:spcPts val="1100"/>
              </a:spcBef>
              <a:spcAft>
                <a:spcPts val="0"/>
              </a:spcAft>
              <a:buClr>
                <a:srgbClr val="888888"/>
              </a:buClr>
              <a:buSzPts val="6400"/>
              <a:buFont typeface="Arial"/>
              <a:buNone/>
              <a:defRPr sz="6400" b="0" i="0" u="none" strike="noStrike" cap="none">
                <a:solidFill>
                  <a:srgbClr val="888888"/>
                </a:solidFill>
                <a:latin typeface="Calibri"/>
                <a:ea typeface="Calibri"/>
                <a:cs typeface="Calibri"/>
                <a:sym typeface="Calibri"/>
              </a:defRPr>
            </a:lvl8pPr>
            <a:lvl9pPr marL="4114800" marR="0" lvl="8" indent="-228600" algn="l" rtl="0">
              <a:spcBef>
                <a:spcPts val="1100"/>
              </a:spcBef>
              <a:spcAft>
                <a:spcPts val="0"/>
              </a:spcAft>
              <a:buClr>
                <a:srgbClr val="888888"/>
              </a:buClr>
              <a:buSzPts val="6400"/>
              <a:buFont typeface="Arial"/>
              <a:buNone/>
              <a:defRPr sz="6400" b="0" i="0" u="none" strike="noStrike" cap="none">
                <a:solidFill>
                  <a:srgbClr val="888888"/>
                </a:solidFill>
                <a:latin typeface="Calibri"/>
                <a:ea typeface="Calibri"/>
                <a:cs typeface="Calibri"/>
                <a:sym typeface="Calibri"/>
              </a:defRPr>
            </a:lvl9pPr>
          </a:lstStyle>
          <a:p>
            <a:endParaRPr/>
          </a:p>
        </p:txBody>
      </p:sp>
      <p:sp>
        <p:nvSpPr>
          <p:cNvPr id="71" name="Shape 71"/>
          <p:cNvSpPr txBox="1">
            <a:spLocks noGrp="1"/>
          </p:cNvSpPr>
          <p:nvPr>
            <p:ph type="dt" idx="10"/>
          </p:nvPr>
        </p:nvSpPr>
        <p:spPr>
          <a:xfrm>
            <a:off x="2194560" y="30510488"/>
            <a:ext cx="10241100" cy="1752900"/>
          </a:xfrm>
          <a:prstGeom prst="rect">
            <a:avLst/>
          </a:prstGeom>
          <a:noFill/>
          <a:ln>
            <a:noFill/>
          </a:ln>
        </p:spPr>
        <p:txBody>
          <a:bodyPr spcFirstLastPara="1" wrap="square" lIns="92725" tIns="92725" rIns="92725" bIns="92725" anchor="ctr" anchorCtr="0"/>
          <a:lstStyle>
            <a:lvl1pPr marR="0" lvl="0" algn="l" rtl="0">
              <a:spcBef>
                <a:spcPts val="0"/>
              </a:spcBef>
              <a:spcAft>
                <a:spcPts val="0"/>
              </a:spcAft>
              <a:buSzPts val="1600"/>
              <a:buNone/>
              <a:defRPr sz="5400">
                <a:solidFill>
                  <a:srgbClr val="888888"/>
                </a:solidFill>
                <a:latin typeface="Calibri"/>
                <a:ea typeface="Calibri"/>
                <a:cs typeface="Calibri"/>
                <a:sym typeface="Calibri"/>
              </a:defRPr>
            </a:lvl1pPr>
            <a:lvl2pPr marR="0" lvl="1"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9pPr>
          </a:lstStyle>
          <a:p>
            <a:endParaRPr/>
          </a:p>
        </p:txBody>
      </p:sp>
      <p:sp>
        <p:nvSpPr>
          <p:cNvPr id="72" name="Shape 72"/>
          <p:cNvSpPr txBox="1">
            <a:spLocks noGrp="1"/>
          </p:cNvSpPr>
          <p:nvPr>
            <p:ph type="ftr" idx="11"/>
          </p:nvPr>
        </p:nvSpPr>
        <p:spPr>
          <a:xfrm>
            <a:off x="14996159" y="30510488"/>
            <a:ext cx="13898700" cy="1752900"/>
          </a:xfrm>
          <a:prstGeom prst="rect">
            <a:avLst/>
          </a:prstGeom>
          <a:noFill/>
          <a:ln>
            <a:noFill/>
          </a:ln>
        </p:spPr>
        <p:txBody>
          <a:bodyPr spcFirstLastPara="1" wrap="square" lIns="92725" tIns="92725" rIns="92725" bIns="92725" anchor="ctr" anchorCtr="0"/>
          <a:lstStyle>
            <a:lvl1pPr marR="0" lvl="0" algn="ctr" rtl="0">
              <a:spcBef>
                <a:spcPts val="0"/>
              </a:spcBef>
              <a:spcAft>
                <a:spcPts val="0"/>
              </a:spcAft>
              <a:buSzPts val="1600"/>
              <a:buNone/>
              <a:defRPr sz="5400">
                <a:solidFill>
                  <a:srgbClr val="888888"/>
                </a:solidFill>
                <a:latin typeface="Calibri"/>
                <a:ea typeface="Calibri"/>
                <a:cs typeface="Calibri"/>
                <a:sym typeface="Calibri"/>
              </a:defRPr>
            </a:lvl1pPr>
            <a:lvl2pPr marR="0" lvl="1"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9pPr>
          </a:lstStyle>
          <a:p>
            <a:endParaRPr/>
          </a:p>
        </p:txBody>
      </p:sp>
      <p:sp>
        <p:nvSpPr>
          <p:cNvPr id="73" name="Shape 73"/>
          <p:cNvSpPr txBox="1">
            <a:spLocks noGrp="1"/>
          </p:cNvSpPr>
          <p:nvPr>
            <p:ph type="sldNum" idx="12"/>
          </p:nvPr>
        </p:nvSpPr>
        <p:spPr>
          <a:xfrm>
            <a:off x="31455359" y="30510488"/>
            <a:ext cx="10241100" cy="1752900"/>
          </a:xfrm>
          <a:prstGeom prst="rect">
            <a:avLst/>
          </a:prstGeom>
          <a:noFill/>
          <a:ln>
            <a:noFill/>
          </a:ln>
        </p:spPr>
        <p:txBody>
          <a:bodyPr spcFirstLastPara="1" wrap="square" lIns="417800" tIns="208825" rIns="417800" bIns="208825" anchor="ctr" anchorCtr="0">
            <a:noAutofit/>
          </a:bodyPr>
          <a:lstStyle>
            <a:lvl1pPr marL="0" marR="0" lvl="0" indent="0" algn="r" rtl="0">
              <a:spcBef>
                <a:spcPts val="0"/>
              </a:spcBef>
              <a:buNone/>
              <a:defRPr sz="5400">
                <a:solidFill>
                  <a:srgbClr val="888888"/>
                </a:solidFill>
                <a:latin typeface="Calibri"/>
                <a:ea typeface="Calibri"/>
                <a:cs typeface="Calibri"/>
                <a:sym typeface="Calibri"/>
              </a:defRPr>
            </a:lvl1pPr>
            <a:lvl2pPr marL="0" marR="0" lvl="1" indent="0" algn="r" rtl="0">
              <a:spcBef>
                <a:spcPts val="0"/>
              </a:spcBef>
              <a:buNone/>
              <a:defRPr sz="5400">
                <a:solidFill>
                  <a:srgbClr val="888888"/>
                </a:solidFill>
                <a:latin typeface="Calibri"/>
                <a:ea typeface="Calibri"/>
                <a:cs typeface="Calibri"/>
                <a:sym typeface="Calibri"/>
              </a:defRPr>
            </a:lvl2pPr>
            <a:lvl3pPr marL="0" marR="0" lvl="2" indent="0" algn="r" rtl="0">
              <a:spcBef>
                <a:spcPts val="0"/>
              </a:spcBef>
              <a:buNone/>
              <a:defRPr sz="5400">
                <a:solidFill>
                  <a:srgbClr val="888888"/>
                </a:solidFill>
                <a:latin typeface="Calibri"/>
                <a:ea typeface="Calibri"/>
                <a:cs typeface="Calibri"/>
                <a:sym typeface="Calibri"/>
              </a:defRPr>
            </a:lvl3pPr>
            <a:lvl4pPr marL="0" marR="0" lvl="3" indent="0" algn="r" rtl="0">
              <a:spcBef>
                <a:spcPts val="0"/>
              </a:spcBef>
              <a:buNone/>
              <a:defRPr sz="5400">
                <a:solidFill>
                  <a:srgbClr val="888888"/>
                </a:solidFill>
                <a:latin typeface="Calibri"/>
                <a:ea typeface="Calibri"/>
                <a:cs typeface="Calibri"/>
                <a:sym typeface="Calibri"/>
              </a:defRPr>
            </a:lvl4pPr>
            <a:lvl5pPr marL="0" marR="0" lvl="4" indent="0" algn="r" rtl="0">
              <a:spcBef>
                <a:spcPts val="0"/>
              </a:spcBef>
              <a:buNone/>
              <a:defRPr sz="5400">
                <a:solidFill>
                  <a:srgbClr val="888888"/>
                </a:solidFill>
                <a:latin typeface="Calibri"/>
                <a:ea typeface="Calibri"/>
                <a:cs typeface="Calibri"/>
                <a:sym typeface="Calibri"/>
              </a:defRPr>
            </a:lvl5pPr>
            <a:lvl6pPr marL="0" marR="0" lvl="5" indent="0" algn="r" rtl="0">
              <a:spcBef>
                <a:spcPts val="0"/>
              </a:spcBef>
              <a:buNone/>
              <a:defRPr sz="5400">
                <a:solidFill>
                  <a:srgbClr val="888888"/>
                </a:solidFill>
                <a:latin typeface="Calibri"/>
                <a:ea typeface="Calibri"/>
                <a:cs typeface="Calibri"/>
                <a:sym typeface="Calibri"/>
              </a:defRPr>
            </a:lvl6pPr>
            <a:lvl7pPr marL="0" marR="0" lvl="6" indent="0" algn="r" rtl="0">
              <a:spcBef>
                <a:spcPts val="0"/>
              </a:spcBef>
              <a:buNone/>
              <a:defRPr sz="5400">
                <a:solidFill>
                  <a:srgbClr val="888888"/>
                </a:solidFill>
                <a:latin typeface="Calibri"/>
                <a:ea typeface="Calibri"/>
                <a:cs typeface="Calibri"/>
                <a:sym typeface="Calibri"/>
              </a:defRPr>
            </a:lvl7pPr>
            <a:lvl8pPr marL="0" marR="0" lvl="7" indent="0" algn="r" rtl="0">
              <a:spcBef>
                <a:spcPts val="0"/>
              </a:spcBef>
              <a:buNone/>
              <a:defRPr sz="5400">
                <a:solidFill>
                  <a:srgbClr val="888888"/>
                </a:solidFill>
                <a:latin typeface="Calibri"/>
                <a:ea typeface="Calibri"/>
                <a:cs typeface="Calibri"/>
                <a:sym typeface="Calibri"/>
              </a:defRPr>
            </a:lvl8pPr>
            <a:lvl9pPr marL="0" marR="0" lvl="8" indent="0" algn="r" rtl="0">
              <a:spcBef>
                <a:spcPts val="0"/>
              </a:spcBef>
              <a:buNone/>
              <a:defRPr sz="54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2194560" y="1318263"/>
            <a:ext cx="39501900" cy="5487300"/>
          </a:xfrm>
          <a:prstGeom prst="rect">
            <a:avLst/>
          </a:prstGeom>
          <a:noFill/>
          <a:ln>
            <a:noFill/>
          </a:ln>
        </p:spPr>
        <p:txBody>
          <a:bodyPr spcFirstLastPara="1" wrap="square" lIns="92725" tIns="92725" rIns="92725" bIns="92725" anchor="ctr" anchorCtr="0"/>
          <a:lstStyle>
            <a:lvl1pPr marR="0" lvl="0" algn="ctr" rtl="0">
              <a:spcBef>
                <a:spcPts val="0"/>
              </a:spcBef>
              <a:spcAft>
                <a:spcPts val="0"/>
              </a:spcAft>
              <a:buClr>
                <a:schemeClr val="dk1"/>
              </a:buClr>
              <a:buSzPts val="20200"/>
              <a:buFont typeface="Calibri"/>
              <a:buNone/>
              <a:defRPr sz="20200" b="0" i="0" u="none" strike="noStrike" cap="none">
                <a:solidFill>
                  <a:schemeClr val="dk1"/>
                </a:solidFill>
                <a:latin typeface="Calibri"/>
                <a:ea typeface="Calibri"/>
                <a:cs typeface="Calibri"/>
                <a:sym typeface="Calibri"/>
              </a:defRPr>
            </a:lvl1pPr>
            <a:lvl2pPr lvl="1" rtl="0">
              <a:spcBef>
                <a:spcPts val="0"/>
              </a:spcBef>
              <a:spcAft>
                <a:spcPts val="0"/>
              </a:spcAft>
              <a:buSzPts val="1600"/>
              <a:buNone/>
              <a:defRPr sz="1600"/>
            </a:lvl2pPr>
            <a:lvl3pPr lvl="2" rtl="0">
              <a:spcBef>
                <a:spcPts val="0"/>
              </a:spcBef>
              <a:spcAft>
                <a:spcPts val="0"/>
              </a:spcAft>
              <a:buSzPts val="1600"/>
              <a:buNone/>
              <a:defRPr sz="1600"/>
            </a:lvl3pPr>
            <a:lvl4pPr lvl="3" rtl="0">
              <a:spcBef>
                <a:spcPts val="0"/>
              </a:spcBef>
              <a:spcAft>
                <a:spcPts val="0"/>
              </a:spcAft>
              <a:buSzPts val="1600"/>
              <a:buNone/>
              <a:defRPr sz="1600"/>
            </a:lvl4pPr>
            <a:lvl5pPr lvl="4" rtl="0">
              <a:spcBef>
                <a:spcPts val="0"/>
              </a:spcBef>
              <a:spcAft>
                <a:spcPts val="0"/>
              </a:spcAft>
              <a:buSzPts val="1600"/>
              <a:buNone/>
              <a:defRPr sz="1600"/>
            </a:lvl5pPr>
            <a:lvl6pPr lvl="5" rtl="0">
              <a:spcBef>
                <a:spcPts val="0"/>
              </a:spcBef>
              <a:spcAft>
                <a:spcPts val="0"/>
              </a:spcAft>
              <a:buSzPts val="1600"/>
              <a:buNone/>
              <a:defRPr sz="1600"/>
            </a:lvl6pPr>
            <a:lvl7pPr lvl="6" rtl="0">
              <a:spcBef>
                <a:spcPts val="0"/>
              </a:spcBef>
              <a:spcAft>
                <a:spcPts val="0"/>
              </a:spcAft>
              <a:buSzPts val="1600"/>
              <a:buNone/>
              <a:defRPr sz="1600"/>
            </a:lvl7pPr>
            <a:lvl8pPr lvl="7" rtl="0">
              <a:spcBef>
                <a:spcPts val="0"/>
              </a:spcBef>
              <a:spcAft>
                <a:spcPts val="0"/>
              </a:spcAft>
              <a:buSzPts val="1600"/>
              <a:buNone/>
              <a:defRPr sz="1600"/>
            </a:lvl8pPr>
            <a:lvl9pPr lvl="8" rtl="0">
              <a:spcBef>
                <a:spcPts val="0"/>
              </a:spcBef>
              <a:spcAft>
                <a:spcPts val="0"/>
              </a:spcAft>
              <a:buSzPts val="1600"/>
              <a:buNone/>
              <a:defRPr sz="1600"/>
            </a:lvl9pPr>
          </a:lstStyle>
          <a:p>
            <a:endParaRPr/>
          </a:p>
        </p:txBody>
      </p:sp>
      <p:sp>
        <p:nvSpPr>
          <p:cNvPr id="76" name="Shape 76"/>
          <p:cNvSpPr txBox="1">
            <a:spLocks noGrp="1"/>
          </p:cNvSpPr>
          <p:nvPr>
            <p:ph type="body" idx="1"/>
          </p:nvPr>
        </p:nvSpPr>
        <p:spPr>
          <a:xfrm>
            <a:off x="12291063" y="36865559"/>
            <a:ext cx="110239200" cy="104279100"/>
          </a:xfrm>
          <a:prstGeom prst="rect">
            <a:avLst/>
          </a:prstGeom>
          <a:noFill/>
          <a:ln>
            <a:noFill/>
          </a:ln>
        </p:spPr>
        <p:txBody>
          <a:bodyPr spcFirstLastPara="1" wrap="square" lIns="92725" tIns="92725" rIns="92725" bIns="92725" anchor="t" anchorCtr="0"/>
          <a:lstStyle>
            <a:lvl1pPr marL="457200" marR="0" lvl="0" indent="-1035050" algn="l" rtl="0">
              <a:spcBef>
                <a:spcPts val="2700"/>
              </a:spcBef>
              <a:spcAft>
                <a:spcPts val="0"/>
              </a:spcAft>
              <a:buClr>
                <a:schemeClr val="dk1"/>
              </a:buClr>
              <a:buSzPts val="12700"/>
              <a:buFont typeface="Arial"/>
              <a:buChar char="•"/>
              <a:defRPr sz="12700" b="0" i="0" u="none" strike="noStrike" cap="none">
                <a:solidFill>
                  <a:schemeClr val="dk1"/>
                </a:solidFill>
                <a:latin typeface="Calibri"/>
                <a:ea typeface="Calibri"/>
                <a:cs typeface="Calibri"/>
                <a:sym typeface="Calibri"/>
              </a:defRPr>
            </a:lvl1pPr>
            <a:lvl2pPr marL="914400" marR="0" lvl="1" indent="-901700" algn="l" rtl="0">
              <a:spcBef>
                <a:spcPts val="2100"/>
              </a:spcBef>
              <a:spcAft>
                <a:spcPts val="0"/>
              </a:spcAft>
              <a:buClr>
                <a:schemeClr val="dk1"/>
              </a:buClr>
              <a:buSzPts val="10600"/>
              <a:buFont typeface="Arial"/>
              <a:buChar char="–"/>
              <a:defRPr sz="10600" b="0" i="0" u="none" strike="noStrike" cap="none">
                <a:solidFill>
                  <a:schemeClr val="dk1"/>
                </a:solidFill>
                <a:latin typeface="Calibri"/>
                <a:ea typeface="Calibri"/>
                <a:cs typeface="Calibri"/>
                <a:sym typeface="Calibri"/>
              </a:defRPr>
            </a:lvl2pPr>
            <a:lvl3pPr marL="1371600" marR="0" lvl="2"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3pPr>
            <a:lvl4pPr marL="1828800" marR="0" lvl="3" indent="-730250" algn="l" rtl="0">
              <a:spcBef>
                <a:spcPts val="1600"/>
              </a:spcBef>
              <a:spcAft>
                <a:spcPts val="0"/>
              </a:spcAft>
              <a:buClr>
                <a:schemeClr val="dk1"/>
              </a:buClr>
              <a:buSzPts val="7900"/>
              <a:buFont typeface="Arial"/>
              <a:buChar char="–"/>
              <a:defRPr sz="7900" b="0" i="0" u="none" strike="noStrike" cap="none">
                <a:solidFill>
                  <a:schemeClr val="dk1"/>
                </a:solidFill>
                <a:latin typeface="Calibri"/>
                <a:ea typeface="Calibri"/>
                <a:cs typeface="Calibri"/>
                <a:sym typeface="Calibri"/>
              </a:defRPr>
            </a:lvl4pPr>
            <a:lvl5pPr marL="2286000" marR="0" lvl="4" indent="-730250" algn="l" rtl="0">
              <a:spcBef>
                <a:spcPts val="1600"/>
              </a:spcBef>
              <a:spcAft>
                <a:spcPts val="0"/>
              </a:spcAft>
              <a:buClr>
                <a:schemeClr val="dk1"/>
              </a:buClr>
              <a:buSzPts val="7900"/>
              <a:buFont typeface="Arial"/>
              <a:buChar char="»"/>
              <a:defRPr sz="7900" b="0" i="0" u="none" strike="noStrike" cap="none">
                <a:solidFill>
                  <a:schemeClr val="dk1"/>
                </a:solidFill>
                <a:latin typeface="Calibri"/>
                <a:ea typeface="Calibri"/>
                <a:cs typeface="Calibri"/>
                <a:sym typeface="Calibri"/>
              </a:defRPr>
            </a:lvl5pPr>
            <a:lvl6pPr marL="2743200" marR="0" lvl="5" indent="-730250" algn="l" rtl="0">
              <a:spcBef>
                <a:spcPts val="1600"/>
              </a:spcBef>
              <a:spcAft>
                <a:spcPts val="0"/>
              </a:spcAft>
              <a:buClr>
                <a:schemeClr val="dk1"/>
              </a:buClr>
              <a:buSzPts val="7900"/>
              <a:buFont typeface="Arial"/>
              <a:buChar char="•"/>
              <a:defRPr sz="7900" b="0" i="0" u="none" strike="noStrike" cap="none">
                <a:solidFill>
                  <a:schemeClr val="dk1"/>
                </a:solidFill>
                <a:latin typeface="Calibri"/>
                <a:ea typeface="Calibri"/>
                <a:cs typeface="Calibri"/>
                <a:sym typeface="Calibri"/>
              </a:defRPr>
            </a:lvl6pPr>
            <a:lvl7pPr marL="3200400" marR="0" lvl="6" indent="-730250" algn="l" rtl="0">
              <a:spcBef>
                <a:spcPts val="1600"/>
              </a:spcBef>
              <a:spcAft>
                <a:spcPts val="0"/>
              </a:spcAft>
              <a:buClr>
                <a:schemeClr val="dk1"/>
              </a:buClr>
              <a:buSzPts val="7900"/>
              <a:buFont typeface="Arial"/>
              <a:buChar char="•"/>
              <a:defRPr sz="7900" b="0" i="0" u="none" strike="noStrike" cap="none">
                <a:solidFill>
                  <a:schemeClr val="dk1"/>
                </a:solidFill>
                <a:latin typeface="Calibri"/>
                <a:ea typeface="Calibri"/>
                <a:cs typeface="Calibri"/>
                <a:sym typeface="Calibri"/>
              </a:defRPr>
            </a:lvl7pPr>
            <a:lvl8pPr marL="3657600" marR="0" lvl="7" indent="-730250" algn="l" rtl="0">
              <a:spcBef>
                <a:spcPts val="1600"/>
              </a:spcBef>
              <a:spcAft>
                <a:spcPts val="0"/>
              </a:spcAft>
              <a:buClr>
                <a:schemeClr val="dk1"/>
              </a:buClr>
              <a:buSzPts val="7900"/>
              <a:buFont typeface="Arial"/>
              <a:buChar char="•"/>
              <a:defRPr sz="7900" b="0" i="0" u="none" strike="noStrike" cap="none">
                <a:solidFill>
                  <a:schemeClr val="dk1"/>
                </a:solidFill>
                <a:latin typeface="Calibri"/>
                <a:ea typeface="Calibri"/>
                <a:cs typeface="Calibri"/>
                <a:sym typeface="Calibri"/>
              </a:defRPr>
            </a:lvl8pPr>
            <a:lvl9pPr marL="4114800" marR="0" lvl="8" indent="-730250" algn="l" rtl="0">
              <a:spcBef>
                <a:spcPts val="1600"/>
              </a:spcBef>
              <a:spcAft>
                <a:spcPts val="0"/>
              </a:spcAft>
              <a:buClr>
                <a:schemeClr val="dk1"/>
              </a:buClr>
              <a:buSzPts val="7900"/>
              <a:buFont typeface="Arial"/>
              <a:buChar char="•"/>
              <a:defRPr sz="79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body" idx="2"/>
          </p:nvPr>
        </p:nvSpPr>
        <p:spPr>
          <a:xfrm>
            <a:off x="123261137" y="36865559"/>
            <a:ext cx="110239200" cy="104279100"/>
          </a:xfrm>
          <a:prstGeom prst="rect">
            <a:avLst/>
          </a:prstGeom>
          <a:noFill/>
          <a:ln>
            <a:noFill/>
          </a:ln>
        </p:spPr>
        <p:txBody>
          <a:bodyPr spcFirstLastPara="1" wrap="square" lIns="92725" tIns="92725" rIns="92725" bIns="92725" anchor="t" anchorCtr="0"/>
          <a:lstStyle>
            <a:lvl1pPr marL="457200" marR="0" lvl="0" indent="-1035050" algn="l" rtl="0">
              <a:spcBef>
                <a:spcPts val="2700"/>
              </a:spcBef>
              <a:spcAft>
                <a:spcPts val="0"/>
              </a:spcAft>
              <a:buClr>
                <a:schemeClr val="dk1"/>
              </a:buClr>
              <a:buSzPts val="12700"/>
              <a:buFont typeface="Arial"/>
              <a:buChar char="•"/>
              <a:defRPr sz="12700" b="0" i="0" u="none" strike="noStrike" cap="none">
                <a:solidFill>
                  <a:schemeClr val="dk1"/>
                </a:solidFill>
                <a:latin typeface="Calibri"/>
                <a:ea typeface="Calibri"/>
                <a:cs typeface="Calibri"/>
                <a:sym typeface="Calibri"/>
              </a:defRPr>
            </a:lvl1pPr>
            <a:lvl2pPr marL="914400" marR="0" lvl="1" indent="-901700" algn="l" rtl="0">
              <a:spcBef>
                <a:spcPts val="2100"/>
              </a:spcBef>
              <a:spcAft>
                <a:spcPts val="0"/>
              </a:spcAft>
              <a:buClr>
                <a:schemeClr val="dk1"/>
              </a:buClr>
              <a:buSzPts val="10600"/>
              <a:buFont typeface="Arial"/>
              <a:buChar char="–"/>
              <a:defRPr sz="10600" b="0" i="0" u="none" strike="noStrike" cap="none">
                <a:solidFill>
                  <a:schemeClr val="dk1"/>
                </a:solidFill>
                <a:latin typeface="Calibri"/>
                <a:ea typeface="Calibri"/>
                <a:cs typeface="Calibri"/>
                <a:sym typeface="Calibri"/>
              </a:defRPr>
            </a:lvl2pPr>
            <a:lvl3pPr marL="1371600" marR="0" lvl="2"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3pPr>
            <a:lvl4pPr marL="1828800" marR="0" lvl="3" indent="-730250" algn="l" rtl="0">
              <a:spcBef>
                <a:spcPts val="1600"/>
              </a:spcBef>
              <a:spcAft>
                <a:spcPts val="0"/>
              </a:spcAft>
              <a:buClr>
                <a:schemeClr val="dk1"/>
              </a:buClr>
              <a:buSzPts val="7900"/>
              <a:buFont typeface="Arial"/>
              <a:buChar char="–"/>
              <a:defRPr sz="7900" b="0" i="0" u="none" strike="noStrike" cap="none">
                <a:solidFill>
                  <a:schemeClr val="dk1"/>
                </a:solidFill>
                <a:latin typeface="Calibri"/>
                <a:ea typeface="Calibri"/>
                <a:cs typeface="Calibri"/>
                <a:sym typeface="Calibri"/>
              </a:defRPr>
            </a:lvl4pPr>
            <a:lvl5pPr marL="2286000" marR="0" lvl="4" indent="-730250" algn="l" rtl="0">
              <a:spcBef>
                <a:spcPts val="1600"/>
              </a:spcBef>
              <a:spcAft>
                <a:spcPts val="0"/>
              </a:spcAft>
              <a:buClr>
                <a:schemeClr val="dk1"/>
              </a:buClr>
              <a:buSzPts val="7900"/>
              <a:buFont typeface="Arial"/>
              <a:buChar char="»"/>
              <a:defRPr sz="7900" b="0" i="0" u="none" strike="noStrike" cap="none">
                <a:solidFill>
                  <a:schemeClr val="dk1"/>
                </a:solidFill>
                <a:latin typeface="Calibri"/>
                <a:ea typeface="Calibri"/>
                <a:cs typeface="Calibri"/>
                <a:sym typeface="Calibri"/>
              </a:defRPr>
            </a:lvl5pPr>
            <a:lvl6pPr marL="2743200" marR="0" lvl="5" indent="-730250" algn="l" rtl="0">
              <a:spcBef>
                <a:spcPts val="1600"/>
              </a:spcBef>
              <a:spcAft>
                <a:spcPts val="0"/>
              </a:spcAft>
              <a:buClr>
                <a:schemeClr val="dk1"/>
              </a:buClr>
              <a:buSzPts val="7900"/>
              <a:buFont typeface="Arial"/>
              <a:buChar char="•"/>
              <a:defRPr sz="7900" b="0" i="0" u="none" strike="noStrike" cap="none">
                <a:solidFill>
                  <a:schemeClr val="dk1"/>
                </a:solidFill>
                <a:latin typeface="Calibri"/>
                <a:ea typeface="Calibri"/>
                <a:cs typeface="Calibri"/>
                <a:sym typeface="Calibri"/>
              </a:defRPr>
            </a:lvl6pPr>
            <a:lvl7pPr marL="3200400" marR="0" lvl="6" indent="-730250" algn="l" rtl="0">
              <a:spcBef>
                <a:spcPts val="1600"/>
              </a:spcBef>
              <a:spcAft>
                <a:spcPts val="0"/>
              </a:spcAft>
              <a:buClr>
                <a:schemeClr val="dk1"/>
              </a:buClr>
              <a:buSzPts val="7900"/>
              <a:buFont typeface="Arial"/>
              <a:buChar char="•"/>
              <a:defRPr sz="7900" b="0" i="0" u="none" strike="noStrike" cap="none">
                <a:solidFill>
                  <a:schemeClr val="dk1"/>
                </a:solidFill>
                <a:latin typeface="Calibri"/>
                <a:ea typeface="Calibri"/>
                <a:cs typeface="Calibri"/>
                <a:sym typeface="Calibri"/>
              </a:defRPr>
            </a:lvl7pPr>
            <a:lvl8pPr marL="3657600" marR="0" lvl="7" indent="-730250" algn="l" rtl="0">
              <a:spcBef>
                <a:spcPts val="1600"/>
              </a:spcBef>
              <a:spcAft>
                <a:spcPts val="0"/>
              </a:spcAft>
              <a:buClr>
                <a:schemeClr val="dk1"/>
              </a:buClr>
              <a:buSzPts val="7900"/>
              <a:buFont typeface="Arial"/>
              <a:buChar char="•"/>
              <a:defRPr sz="7900" b="0" i="0" u="none" strike="noStrike" cap="none">
                <a:solidFill>
                  <a:schemeClr val="dk1"/>
                </a:solidFill>
                <a:latin typeface="Calibri"/>
                <a:ea typeface="Calibri"/>
                <a:cs typeface="Calibri"/>
                <a:sym typeface="Calibri"/>
              </a:defRPr>
            </a:lvl8pPr>
            <a:lvl9pPr marL="4114800" marR="0" lvl="8" indent="-730250" algn="l" rtl="0">
              <a:spcBef>
                <a:spcPts val="1600"/>
              </a:spcBef>
              <a:spcAft>
                <a:spcPts val="0"/>
              </a:spcAft>
              <a:buClr>
                <a:schemeClr val="dk1"/>
              </a:buClr>
              <a:buSzPts val="7900"/>
              <a:buFont typeface="Arial"/>
              <a:buChar char="•"/>
              <a:defRPr sz="79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dt" idx="10"/>
          </p:nvPr>
        </p:nvSpPr>
        <p:spPr>
          <a:xfrm>
            <a:off x="2194560" y="30510488"/>
            <a:ext cx="10241100" cy="1752900"/>
          </a:xfrm>
          <a:prstGeom prst="rect">
            <a:avLst/>
          </a:prstGeom>
          <a:noFill/>
          <a:ln>
            <a:noFill/>
          </a:ln>
        </p:spPr>
        <p:txBody>
          <a:bodyPr spcFirstLastPara="1" wrap="square" lIns="92725" tIns="92725" rIns="92725" bIns="92725" anchor="ctr" anchorCtr="0"/>
          <a:lstStyle>
            <a:lvl1pPr marR="0" lvl="0" algn="l" rtl="0">
              <a:spcBef>
                <a:spcPts val="0"/>
              </a:spcBef>
              <a:spcAft>
                <a:spcPts val="0"/>
              </a:spcAft>
              <a:buSzPts val="1600"/>
              <a:buNone/>
              <a:defRPr sz="5400">
                <a:solidFill>
                  <a:srgbClr val="888888"/>
                </a:solidFill>
                <a:latin typeface="Calibri"/>
                <a:ea typeface="Calibri"/>
                <a:cs typeface="Calibri"/>
                <a:sym typeface="Calibri"/>
              </a:defRPr>
            </a:lvl1pPr>
            <a:lvl2pPr marR="0" lvl="1"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9pPr>
          </a:lstStyle>
          <a:p>
            <a:endParaRPr/>
          </a:p>
        </p:txBody>
      </p:sp>
      <p:sp>
        <p:nvSpPr>
          <p:cNvPr id="79" name="Shape 79"/>
          <p:cNvSpPr txBox="1">
            <a:spLocks noGrp="1"/>
          </p:cNvSpPr>
          <p:nvPr>
            <p:ph type="ftr" idx="11"/>
          </p:nvPr>
        </p:nvSpPr>
        <p:spPr>
          <a:xfrm>
            <a:off x="14996159" y="30510488"/>
            <a:ext cx="13898700" cy="1752900"/>
          </a:xfrm>
          <a:prstGeom prst="rect">
            <a:avLst/>
          </a:prstGeom>
          <a:noFill/>
          <a:ln>
            <a:noFill/>
          </a:ln>
        </p:spPr>
        <p:txBody>
          <a:bodyPr spcFirstLastPara="1" wrap="square" lIns="92725" tIns="92725" rIns="92725" bIns="92725" anchor="ctr" anchorCtr="0"/>
          <a:lstStyle>
            <a:lvl1pPr marR="0" lvl="0" algn="ctr" rtl="0">
              <a:spcBef>
                <a:spcPts val="0"/>
              </a:spcBef>
              <a:spcAft>
                <a:spcPts val="0"/>
              </a:spcAft>
              <a:buSzPts val="1600"/>
              <a:buNone/>
              <a:defRPr sz="5400">
                <a:solidFill>
                  <a:srgbClr val="888888"/>
                </a:solidFill>
                <a:latin typeface="Calibri"/>
                <a:ea typeface="Calibri"/>
                <a:cs typeface="Calibri"/>
                <a:sym typeface="Calibri"/>
              </a:defRPr>
            </a:lvl1pPr>
            <a:lvl2pPr marR="0" lvl="1"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9pPr>
          </a:lstStyle>
          <a:p>
            <a:endParaRPr/>
          </a:p>
        </p:txBody>
      </p:sp>
      <p:sp>
        <p:nvSpPr>
          <p:cNvPr id="80" name="Shape 80"/>
          <p:cNvSpPr txBox="1">
            <a:spLocks noGrp="1"/>
          </p:cNvSpPr>
          <p:nvPr>
            <p:ph type="sldNum" idx="12"/>
          </p:nvPr>
        </p:nvSpPr>
        <p:spPr>
          <a:xfrm>
            <a:off x="31455359" y="30510488"/>
            <a:ext cx="10241100" cy="1752900"/>
          </a:xfrm>
          <a:prstGeom prst="rect">
            <a:avLst/>
          </a:prstGeom>
          <a:noFill/>
          <a:ln>
            <a:noFill/>
          </a:ln>
        </p:spPr>
        <p:txBody>
          <a:bodyPr spcFirstLastPara="1" wrap="square" lIns="417800" tIns="208825" rIns="417800" bIns="208825" anchor="ctr" anchorCtr="0">
            <a:noAutofit/>
          </a:bodyPr>
          <a:lstStyle>
            <a:lvl1pPr marL="0" marR="0" lvl="0" indent="0" algn="r" rtl="0">
              <a:spcBef>
                <a:spcPts val="0"/>
              </a:spcBef>
              <a:buNone/>
              <a:defRPr sz="5400">
                <a:solidFill>
                  <a:srgbClr val="888888"/>
                </a:solidFill>
                <a:latin typeface="Calibri"/>
                <a:ea typeface="Calibri"/>
                <a:cs typeface="Calibri"/>
                <a:sym typeface="Calibri"/>
              </a:defRPr>
            </a:lvl1pPr>
            <a:lvl2pPr marL="0" marR="0" lvl="1" indent="0" algn="r" rtl="0">
              <a:spcBef>
                <a:spcPts val="0"/>
              </a:spcBef>
              <a:buNone/>
              <a:defRPr sz="5400">
                <a:solidFill>
                  <a:srgbClr val="888888"/>
                </a:solidFill>
                <a:latin typeface="Calibri"/>
                <a:ea typeface="Calibri"/>
                <a:cs typeface="Calibri"/>
                <a:sym typeface="Calibri"/>
              </a:defRPr>
            </a:lvl2pPr>
            <a:lvl3pPr marL="0" marR="0" lvl="2" indent="0" algn="r" rtl="0">
              <a:spcBef>
                <a:spcPts val="0"/>
              </a:spcBef>
              <a:buNone/>
              <a:defRPr sz="5400">
                <a:solidFill>
                  <a:srgbClr val="888888"/>
                </a:solidFill>
                <a:latin typeface="Calibri"/>
                <a:ea typeface="Calibri"/>
                <a:cs typeface="Calibri"/>
                <a:sym typeface="Calibri"/>
              </a:defRPr>
            </a:lvl3pPr>
            <a:lvl4pPr marL="0" marR="0" lvl="3" indent="0" algn="r" rtl="0">
              <a:spcBef>
                <a:spcPts val="0"/>
              </a:spcBef>
              <a:buNone/>
              <a:defRPr sz="5400">
                <a:solidFill>
                  <a:srgbClr val="888888"/>
                </a:solidFill>
                <a:latin typeface="Calibri"/>
                <a:ea typeface="Calibri"/>
                <a:cs typeface="Calibri"/>
                <a:sym typeface="Calibri"/>
              </a:defRPr>
            </a:lvl4pPr>
            <a:lvl5pPr marL="0" marR="0" lvl="4" indent="0" algn="r" rtl="0">
              <a:spcBef>
                <a:spcPts val="0"/>
              </a:spcBef>
              <a:buNone/>
              <a:defRPr sz="5400">
                <a:solidFill>
                  <a:srgbClr val="888888"/>
                </a:solidFill>
                <a:latin typeface="Calibri"/>
                <a:ea typeface="Calibri"/>
                <a:cs typeface="Calibri"/>
                <a:sym typeface="Calibri"/>
              </a:defRPr>
            </a:lvl5pPr>
            <a:lvl6pPr marL="0" marR="0" lvl="5" indent="0" algn="r" rtl="0">
              <a:spcBef>
                <a:spcPts val="0"/>
              </a:spcBef>
              <a:buNone/>
              <a:defRPr sz="5400">
                <a:solidFill>
                  <a:srgbClr val="888888"/>
                </a:solidFill>
                <a:latin typeface="Calibri"/>
                <a:ea typeface="Calibri"/>
                <a:cs typeface="Calibri"/>
                <a:sym typeface="Calibri"/>
              </a:defRPr>
            </a:lvl6pPr>
            <a:lvl7pPr marL="0" marR="0" lvl="6" indent="0" algn="r" rtl="0">
              <a:spcBef>
                <a:spcPts val="0"/>
              </a:spcBef>
              <a:buNone/>
              <a:defRPr sz="5400">
                <a:solidFill>
                  <a:srgbClr val="888888"/>
                </a:solidFill>
                <a:latin typeface="Calibri"/>
                <a:ea typeface="Calibri"/>
                <a:cs typeface="Calibri"/>
                <a:sym typeface="Calibri"/>
              </a:defRPr>
            </a:lvl7pPr>
            <a:lvl8pPr marL="0" marR="0" lvl="7" indent="0" algn="r" rtl="0">
              <a:spcBef>
                <a:spcPts val="0"/>
              </a:spcBef>
              <a:buNone/>
              <a:defRPr sz="5400">
                <a:solidFill>
                  <a:srgbClr val="888888"/>
                </a:solidFill>
                <a:latin typeface="Calibri"/>
                <a:ea typeface="Calibri"/>
                <a:cs typeface="Calibri"/>
                <a:sym typeface="Calibri"/>
              </a:defRPr>
            </a:lvl8pPr>
            <a:lvl9pPr marL="0" marR="0" lvl="8" indent="0" algn="r" rtl="0">
              <a:spcBef>
                <a:spcPts val="0"/>
              </a:spcBef>
              <a:buNone/>
              <a:defRPr sz="54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2194560" y="1318263"/>
            <a:ext cx="39501900" cy="5487300"/>
          </a:xfrm>
          <a:prstGeom prst="rect">
            <a:avLst/>
          </a:prstGeom>
          <a:noFill/>
          <a:ln>
            <a:noFill/>
          </a:ln>
        </p:spPr>
        <p:txBody>
          <a:bodyPr spcFirstLastPara="1" wrap="square" lIns="92725" tIns="92725" rIns="92725" bIns="92725" anchor="ctr" anchorCtr="0"/>
          <a:lstStyle>
            <a:lvl1pPr marR="0" lvl="0" algn="ctr" rtl="0">
              <a:spcBef>
                <a:spcPts val="0"/>
              </a:spcBef>
              <a:spcAft>
                <a:spcPts val="0"/>
              </a:spcAft>
              <a:buClr>
                <a:schemeClr val="dk1"/>
              </a:buClr>
              <a:buSzPts val="20200"/>
              <a:buFont typeface="Calibri"/>
              <a:buNone/>
              <a:defRPr sz="20200" b="0" i="0" u="none" strike="noStrike" cap="none">
                <a:solidFill>
                  <a:schemeClr val="dk1"/>
                </a:solidFill>
                <a:latin typeface="Calibri"/>
                <a:ea typeface="Calibri"/>
                <a:cs typeface="Calibri"/>
                <a:sym typeface="Calibri"/>
              </a:defRPr>
            </a:lvl1pPr>
            <a:lvl2pPr lvl="1" rtl="0">
              <a:spcBef>
                <a:spcPts val="0"/>
              </a:spcBef>
              <a:spcAft>
                <a:spcPts val="0"/>
              </a:spcAft>
              <a:buSzPts val="1600"/>
              <a:buNone/>
              <a:defRPr sz="1600"/>
            </a:lvl2pPr>
            <a:lvl3pPr lvl="2" rtl="0">
              <a:spcBef>
                <a:spcPts val="0"/>
              </a:spcBef>
              <a:spcAft>
                <a:spcPts val="0"/>
              </a:spcAft>
              <a:buSzPts val="1600"/>
              <a:buNone/>
              <a:defRPr sz="1600"/>
            </a:lvl3pPr>
            <a:lvl4pPr lvl="3" rtl="0">
              <a:spcBef>
                <a:spcPts val="0"/>
              </a:spcBef>
              <a:spcAft>
                <a:spcPts val="0"/>
              </a:spcAft>
              <a:buSzPts val="1600"/>
              <a:buNone/>
              <a:defRPr sz="1600"/>
            </a:lvl4pPr>
            <a:lvl5pPr lvl="4" rtl="0">
              <a:spcBef>
                <a:spcPts val="0"/>
              </a:spcBef>
              <a:spcAft>
                <a:spcPts val="0"/>
              </a:spcAft>
              <a:buSzPts val="1600"/>
              <a:buNone/>
              <a:defRPr sz="1600"/>
            </a:lvl5pPr>
            <a:lvl6pPr lvl="5" rtl="0">
              <a:spcBef>
                <a:spcPts val="0"/>
              </a:spcBef>
              <a:spcAft>
                <a:spcPts val="0"/>
              </a:spcAft>
              <a:buSzPts val="1600"/>
              <a:buNone/>
              <a:defRPr sz="1600"/>
            </a:lvl6pPr>
            <a:lvl7pPr lvl="6" rtl="0">
              <a:spcBef>
                <a:spcPts val="0"/>
              </a:spcBef>
              <a:spcAft>
                <a:spcPts val="0"/>
              </a:spcAft>
              <a:buSzPts val="1600"/>
              <a:buNone/>
              <a:defRPr sz="1600"/>
            </a:lvl7pPr>
            <a:lvl8pPr lvl="7" rtl="0">
              <a:spcBef>
                <a:spcPts val="0"/>
              </a:spcBef>
              <a:spcAft>
                <a:spcPts val="0"/>
              </a:spcAft>
              <a:buSzPts val="1600"/>
              <a:buNone/>
              <a:defRPr sz="1600"/>
            </a:lvl8pPr>
            <a:lvl9pPr lvl="8" rtl="0">
              <a:spcBef>
                <a:spcPts val="0"/>
              </a:spcBef>
              <a:spcAft>
                <a:spcPts val="0"/>
              </a:spcAft>
              <a:buSzPts val="1600"/>
              <a:buNone/>
              <a:defRPr sz="1600"/>
            </a:lvl9pPr>
          </a:lstStyle>
          <a:p>
            <a:endParaRPr/>
          </a:p>
        </p:txBody>
      </p:sp>
      <p:sp>
        <p:nvSpPr>
          <p:cNvPr id="83" name="Shape 83"/>
          <p:cNvSpPr txBox="1">
            <a:spLocks noGrp="1"/>
          </p:cNvSpPr>
          <p:nvPr>
            <p:ph type="body" idx="1"/>
          </p:nvPr>
        </p:nvSpPr>
        <p:spPr>
          <a:xfrm>
            <a:off x="2194560" y="7368543"/>
            <a:ext cx="19392300" cy="3070200"/>
          </a:xfrm>
          <a:prstGeom prst="rect">
            <a:avLst/>
          </a:prstGeom>
          <a:noFill/>
          <a:ln>
            <a:noFill/>
          </a:ln>
        </p:spPr>
        <p:txBody>
          <a:bodyPr spcFirstLastPara="1" wrap="square" lIns="92725" tIns="92725" rIns="92725" bIns="92725" anchor="b" anchorCtr="0"/>
          <a:lstStyle>
            <a:lvl1pPr marL="457200" marR="0" lvl="0" indent="-228600" algn="l" rtl="0">
              <a:spcBef>
                <a:spcPts val="2100"/>
              </a:spcBef>
              <a:spcAft>
                <a:spcPts val="0"/>
              </a:spcAft>
              <a:buClr>
                <a:schemeClr val="dk1"/>
              </a:buClr>
              <a:buSzPts val="10600"/>
              <a:buFont typeface="Arial"/>
              <a:buNone/>
              <a:defRPr sz="10600" b="1" i="0" u="none" strike="noStrike" cap="none">
                <a:solidFill>
                  <a:schemeClr val="dk1"/>
                </a:solidFill>
                <a:latin typeface="Calibri"/>
                <a:ea typeface="Calibri"/>
                <a:cs typeface="Calibri"/>
                <a:sym typeface="Calibri"/>
              </a:defRPr>
            </a:lvl1pPr>
            <a:lvl2pPr marL="914400" marR="0" lvl="1" indent="-228600" algn="l" rtl="0">
              <a:spcBef>
                <a:spcPts val="1600"/>
              </a:spcBef>
              <a:spcAft>
                <a:spcPts val="0"/>
              </a:spcAft>
              <a:buClr>
                <a:schemeClr val="dk1"/>
              </a:buClr>
              <a:buSzPts val="9000"/>
              <a:buFont typeface="Arial"/>
              <a:buNone/>
              <a:defRPr sz="9000" b="1" i="0" u="none" strike="noStrike" cap="none">
                <a:solidFill>
                  <a:schemeClr val="dk1"/>
                </a:solidFill>
                <a:latin typeface="Calibri"/>
                <a:ea typeface="Calibri"/>
                <a:cs typeface="Calibri"/>
                <a:sym typeface="Calibri"/>
              </a:defRPr>
            </a:lvl2pPr>
            <a:lvl3pPr marL="1371600" marR="0" lvl="2" indent="-228600" algn="l" rtl="0">
              <a:spcBef>
                <a:spcPts val="1600"/>
              </a:spcBef>
              <a:spcAft>
                <a:spcPts val="0"/>
              </a:spcAft>
              <a:buClr>
                <a:schemeClr val="dk1"/>
              </a:buClr>
              <a:buSzPts val="7900"/>
              <a:buFont typeface="Arial"/>
              <a:buNone/>
              <a:defRPr sz="7900" b="1" i="0" u="none" strike="noStrike" cap="none">
                <a:solidFill>
                  <a:schemeClr val="dk1"/>
                </a:solidFill>
                <a:latin typeface="Calibri"/>
                <a:ea typeface="Calibri"/>
                <a:cs typeface="Calibri"/>
                <a:sym typeface="Calibri"/>
              </a:defRPr>
            </a:lvl3pPr>
            <a:lvl4pPr marL="1828800" marR="0" lvl="3" indent="-228600" algn="l" rtl="0">
              <a:spcBef>
                <a:spcPts val="1600"/>
              </a:spcBef>
              <a:spcAft>
                <a:spcPts val="0"/>
              </a:spcAft>
              <a:buClr>
                <a:schemeClr val="dk1"/>
              </a:buClr>
              <a:buSzPts val="7400"/>
              <a:buFont typeface="Arial"/>
              <a:buNone/>
              <a:defRPr sz="7400" b="1" i="0" u="none" strike="noStrike" cap="none">
                <a:solidFill>
                  <a:schemeClr val="dk1"/>
                </a:solidFill>
                <a:latin typeface="Calibri"/>
                <a:ea typeface="Calibri"/>
                <a:cs typeface="Calibri"/>
                <a:sym typeface="Calibri"/>
              </a:defRPr>
            </a:lvl4pPr>
            <a:lvl5pPr marL="2286000" marR="0" lvl="4" indent="-228600" algn="l" rtl="0">
              <a:spcBef>
                <a:spcPts val="1600"/>
              </a:spcBef>
              <a:spcAft>
                <a:spcPts val="0"/>
              </a:spcAft>
              <a:buClr>
                <a:schemeClr val="dk1"/>
              </a:buClr>
              <a:buSzPts val="7400"/>
              <a:buFont typeface="Arial"/>
              <a:buNone/>
              <a:defRPr sz="7400" b="1" i="0" u="none" strike="noStrike" cap="none">
                <a:solidFill>
                  <a:schemeClr val="dk1"/>
                </a:solidFill>
                <a:latin typeface="Calibri"/>
                <a:ea typeface="Calibri"/>
                <a:cs typeface="Calibri"/>
                <a:sym typeface="Calibri"/>
              </a:defRPr>
            </a:lvl5pPr>
            <a:lvl6pPr marL="2743200" marR="0" lvl="5" indent="-228600" algn="l" rtl="0">
              <a:spcBef>
                <a:spcPts val="1600"/>
              </a:spcBef>
              <a:spcAft>
                <a:spcPts val="0"/>
              </a:spcAft>
              <a:buClr>
                <a:schemeClr val="dk1"/>
              </a:buClr>
              <a:buSzPts val="7400"/>
              <a:buFont typeface="Arial"/>
              <a:buNone/>
              <a:defRPr sz="7400" b="1" i="0" u="none" strike="noStrike" cap="none">
                <a:solidFill>
                  <a:schemeClr val="dk1"/>
                </a:solidFill>
                <a:latin typeface="Calibri"/>
                <a:ea typeface="Calibri"/>
                <a:cs typeface="Calibri"/>
                <a:sym typeface="Calibri"/>
              </a:defRPr>
            </a:lvl6pPr>
            <a:lvl7pPr marL="3200400" marR="0" lvl="6" indent="-228600" algn="l" rtl="0">
              <a:spcBef>
                <a:spcPts val="1600"/>
              </a:spcBef>
              <a:spcAft>
                <a:spcPts val="0"/>
              </a:spcAft>
              <a:buClr>
                <a:schemeClr val="dk1"/>
              </a:buClr>
              <a:buSzPts val="7400"/>
              <a:buFont typeface="Arial"/>
              <a:buNone/>
              <a:defRPr sz="7400" b="1" i="0" u="none" strike="noStrike" cap="none">
                <a:solidFill>
                  <a:schemeClr val="dk1"/>
                </a:solidFill>
                <a:latin typeface="Calibri"/>
                <a:ea typeface="Calibri"/>
                <a:cs typeface="Calibri"/>
                <a:sym typeface="Calibri"/>
              </a:defRPr>
            </a:lvl7pPr>
            <a:lvl8pPr marL="3657600" marR="0" lvl="7" indent="-228600" algn="l" rtl="0">
              <a:spcBef>
                <a:spcPts val="1600"/>
              </a:spcBef>
              <a:spcAft>
                <a:spcPts val="0"/>
              </a:spcAft>
              <a:buClr>
                <a:schemeClr val="dk1"/>
              </a:buClr>
              <a:buSzPts val="7400"/>
              <a:buFont typeface="Arial"/>
              <a:buNone/>
              <a:defRPr sz="7400" b="1" i="0" u="none" strike="noStrike" cap="none">
                <a:solidFill>
                  <a:schemeClr val="dk1"/>
                </a:solidFill>
                <a:latin typeface="Calibri"/>
                <a:ea typeface="Calibri"/>
                <a:cs typeface="Calibri"/>
                <a:sym typeface="Calibri"/>
              </a:defRPr>
            </a:lvl8pPr>
            <a:lvl9pPr marL="4114800" marR="0" lvl="8" indent="-228600" algn="l" rtl="0">
              <a:spcBef>
                <a:spcPts val="1600"/>
              </a:spcBef>
              <a:spcAft>
                <a:spcPts val="0"/>
              </a:spcAft>
              <a:buClr>
                <a:schemeClr val="dk1"/>
              </a:buClr>
              <a:buSzPts val="7400"/>
              <a:buFont typeface="Arial"/>
              <a:buNone/>
              <a:defRPr sz="7400" b="1"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body" idx="2"/>
          </p:nvPr>
        </p:nvSpPr>
        <p:spPr>
          <a:xfrm>
            <a:off x="2194560" y="10439400"/>
            <a:ext cx="19392300" cy="18965700"/>
          </a:xfrm>
          <a:prstGeom prst="rect">
            <a:avLst/>
          </a:prstGeom>
          <a:noFill/>
          <a:ln>
            <a:noFill/>
          </a:ln>
        </p:spPr>
        <p:txBody>
          <a:bodyPr spcFirstLastPara="1" wrap="square" lIns="92725" tIns="92725" rIns="92725" bIns="92725" anchor="t" anchorCtr="0"/>
          <a:lstStyle>
            <a:lvl1pPr marL="457200" marR="0" lvl="0" indent="-901700" algn="l" rtl="0">
              <a:spcBef>
                <a:spcPts val="2100"/>
              </a:spcBef>
              <a:spcAft>
                <a:spcPts val="0"/>
              </a:spcAft>
              <a:buClr>
                <a:schemeClr val="dk1"/>
              </a:buClr>
              <a:buSzPts val="10600"/>
              <a:buFont typeface="Arial"/>
              <a:buChar char="•"/>
              <a:defRPr sz="10600" b="0" i="0" u="none" strike="noStrike" cap="none">
                <a:solidFill>
                  <a:schemeClr val="dk1"/>
                </a:solidFill>
                <a:latin typeface="Calibri"/>
                <a:ea typeface="Calibri"/>
                <a:cs typeface="Calibri"/>
                <a:sym typeface="Calibri"/>
              </a:defRPr>
            </a:lvl1pPr>
            <a:lvl2pPr marL="914400" marR="0" lvl="1"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2pPr>
            <a:lvl3pPr marL="1371600" marR="0" lvl="2" indent="-730250" algn="l" rtl="0">
              <a:spcBef>
                <a:spcPts val="1600"/>
              </a:spcBef>
              <a:spcAft>
                <a:spcPts val="0"/>
              </a:spcAft>
              <a:buClr>
                <a:schemeClr val="dk1"/>
              </a:buClr>
              <a:buSzPts val="7900"/>
              <a:buFont typeface="Arial"/>
              <a:buChar char="•"/>
              <a:defRPr sz="7900" b="0" i="0" u="none" strike="noStrike" cap="none">
                <a:solidFill>
                  <a:schemeClr val="dk1"/>
                </a:solidFill>
                <a:latin typeface="Calibri"/>
                <a:ea typeface="Calibri"/>
                <a:cs typeface="Calibri"/>
                <a:sym typeface="Calibri"/>
              </a:defRPr>
            </a:lvl3pPr>
            <a:lvl4pPr marL="1828800" marR="0" lvl="3" indent="-698500" algn="l" rtl="0">
              <a:spcBef>
                <a:spcPts val="1600"/>
              </a:spcBef>
              <a:spcAft>
                <a:spcPts val="0"/>
              </a:spcAft>
              <a:buClr>
                <a:schemeClr val="dk1"/>
              </a:buClr>
              <a:buSzPts val="7400"/>
              <a:buFont typeface="Arial"/>
              <a:buChar char="–"/>
              <a:defRPr sz="7400" b="0" i="0" u="none" strike="noStrike" cap="none">
                <a:solidFill>
                  <a:schemeClr val="dk1"/>
                </a:solidFill>
                <a:latin typeface="Calibri"/>
                <a:ea typeface="Calibri"/>
                <a:cs typeface="Calibri"/>
                <a:sym typeface="Calibri"/>
              </a:defRPr>
            </a:lvl4pPr>
            <a:lvl5pPr marL="2286000" marR="0" lvl="4" indent="-698500" algn="l" rtl="0">
              <a:spcBef>
                <a:spcPts val="1600"/>
              </a:spcBef>
              <a:spcAft>
                <a:spcPts val="0"/>
              </a:spcAft>
              <a:buClr>
                <a:schemeClr val="dk1"/>
              </a:buClr>
              <a:buSzPts val="7400"/>
              <a:buFont typeface="Arial"/>
              <a:buChar char="»"/>
              <a:defRPr sz="7400" b="0" i="0" u="none" strike="noStrike" cap="none">
                <a:solidFill>
                  <a:schemeClr val="dk1"/>
                </a:solidFill>
                <a:latin typeface="Calibri"/>
                <a:ea typeface="Calibri"/>
                <a:cs typeface="Calibri"/>
                <a:sym typeface="Calibri"/>
              </a:defRPr>
            </a:lvl5pPr>
            <a:lvl6pPr marL="2743200" marR="0" lvl="5" indent="-698500" algn="l" rtl="0">
              <a:spcBef>
                <a:spcPts val="1600"/>
              </a:spcBef>
              <a:spcAft>
                <a:spcPts val="0"/>
              </a:spcAft>
              <a:buClr>
                <a:schemeClr val="dk1"/>
              </a:buClr>
              <a:buSzPts val="7400"/>
              <a:buFont typeface="Arial"/>
              <a:buChar char="•"/>
              <a:defRPr sz="7400" b="0" i="0" u="none" strike="noStrike" cap="none">
                <a:solidFill>
                  <a:schemeClr val="dk1"/>
                </a:solidFill>
                <a:latin typeface="Calibri"/>
                <a:ea typeface="Calibri"/>
                <a:cs typeface="Calibri"/>
                <a:sym typeface="Calibri"/>
              </a:defRPr>
            </a:lvl6pPr>
            <a:lvl7pPr marL="3200400" marR="0" lvl="6" indent="-698500" algn="l" rtl="0">
              <a:spcBef>
                <a:spcPts val="1600"/>
              </a:spcBef>
              <a:spcAft>
                <a:spcPts val="0"/>
              </a:spcAft>
              <a:buClr>
                <a:schemeClr val="dk1"/>
              </a:buClr>
              <a:buSzPts val="7400"/>
              <a:buFont typeface="Arial"/>
              <a:buChar char="•"/>
              <a:defRPr sz="7400" b="0" i="0" u="none" strike="noStrike" cap="none">
                <a:solidFill>
                  <a:schemeClr val="dk1"/>
                </a:solidFill>
                <a:latin typeface="Calibri"/>
                <a:ea typeface="Calibri"/>
                <a:cs typeface="Calibri"/>
                <a:sym typeface="Calibri"/>
              </a:defRPr>
            </a:lvl7pPr>
            <a:lvl8pPr marL="3657600" marR="0" lvl="7" indent="-698500" algn="l" rtl="0">
              <a:spcBef>
                <a:spcPts val="1600"/>
              </a:spcBef>
              <a:spcAft>
                <a:spcPts val="0"/>
              </a:spcAft>
              <a:buClr>
                <a:schemeClr val="dk1"/>
              </a:buClr>
              <a:buSzPts val="7400"/>
              <a:buFont typeface="Arial"/>
              <a:buChar char="•"/>
              <a:defRPr sz="7400" b="0" i="0" u="none" strike="noStrike" cap="none">
                <a:solidFill>
                  <a:schemeClr val="dk1"/>
                </a:solidFill>
                <a:latin typeface="Calibri"/>
                <a:ea typeface="Calibri"/>
                <a:cs typeface="Calibri"/>
                <a:sym typeface="Calibri"/>
              </a:defRPr>
            </a:lvl8pPr>
            <a:lvl9pPr marL="4114800" marR="0" lvl="8" indent="-698500" algn="l" rtl="0">
              <a:spcBef>
                <a:spcPts val="1600"/>
              </a:spcBef>
              <a:spcAft>
                <a:spcPts val="0"/>
              </a:spcAft>
              <a:buClr>
                <a:schemeClr val="dk1"/>
              </a:buClr>
              <a:buSzPts val="7400"/>
              <a:buFont typeface="Arial"/>
              <a:buChar char="•"/>
              <a:defRPr sz="7400" b="0" i="0" u="none" strike="noStrike" cap="none">
                <a:solidFill>
                  <a:schemeClr val="dk1"/>
                </a:solidFill>
                <a:latin typeface="Calibri"/>
                <a:ea typeface="Calibri"/>
                <a:cs typeface="Calibri"/>
                <a:sym typeface="Calibri"/>
              </a:defRPr>
            </a:lvl9pPr>
          </a:lstStyle>
          <a:p>
            <a:endParaRPr/>
          </a:p>
        </p:txBody>
      </p:sp>
      <p:sp>
        <p:nvSpPr>
          <p:cNvPr id="85" name="Shape 85"/>
          <p:cNvSpPr txBox="1">
            <a:spLocks noGrp="1"/>
          </p:cNvSpPr>
          <p:nvPr>
            <p:ph type="body" idx="3"/>
          </p:nvPr>
        </p:nvSpPr>
        <p:spPr>
          <a:xfrm>
            <a:off x="22296127" y="7368543"/>
            <a:ext cx="19401300" cy="3070200"/>
          </a:xfrm>
          <a:prstGeom prst="rect">
            <a:avLst/>
          </a:prstGeom>
          <a:noFill/>
          <a:ln>
            <a:noFill/>
          </a:ln>
        </p:spPr>
        <p:txBody>
          <a:bodyPr spcFirstLastPara="1" wrap="square" lIns="92725" tIns="92725" rIns="92725" bIns="92725" anchor="b" anchorCtr="0"/>
          <a:lstStyle>
            <a:lvl1pPr marL="457200" marR="0" lvl="0" indent="-228600" algn="l" rtl="0">
              <a:spcBef>
                <a:spcPts val="2100"/>
              </a:spcBef>
              <a:spcAft>
                <a:spcPts val="0"/>
              </a:spcAft>
              <a:buClr>
                <a:schemeClr val="dk1"/>
              </a:buClr>
              <a:buSzPts val="10600"/>
              <a:buFont typeface="Arial"/>
              <a:buNone/>
              <a:defRPr sz="10600" b="1" i="0" u="none" strike="noStrike" cap="none">
                <a:solidFill>
                  <a:schemeClr val="dk1"/>
                </a:solidFill>
                <a:latin typeface="Calibri"/>
                <a:ea typeface="Calibri"/>
                <a:cs typeface="Calibri"/>
                <a:sym typeface="Calibri"/>
              </a:defRPr>
            </a:lvl1pPr>
            <a:lvl2pPr marL="914400" marR="0" lvl="1" indent="-228600" algn="l" rtl="0">
              <a:spcBef>
                <a:spcPts val="1600"/>
              </a:spcBef>
              <a:spcAft>
                <a:spcPts val="0"/>
              </a:spcAft>
              <a:buClr>
                <a:schemeClr val="dk1"/>
              </a:buClr>
              <a:buSzPts val="9000"/>
              <a:buFont typeface="Arial"/>
              <a:buNone/>
              <a:defRPr sz="9000" b="1" i="0" u="none" strike="noStrike" cap="none">
                <a:solidFill>
                  <a:schemeClr val="dk1"/>
                </a:solidFill>
                <a:latin typeface="Calibri"/>
                <a:ea typeface="Calibri"/>
                <a:cs typeface="Calibri"/>
                <a:sym typeface="Calibri"/>
              </a:defRPr>
            </a:lvl2pPr>
            <a:lvl3pPr marL="1371600" marR="0" lvl="2" indent="-228600" algn="l" rtl="0">
              <a:spcBef>
                <a:spcPts val="1600"/>
              </a:spcBef>
              <a:spcAft>
                <a:spcPts val="0"/>
              </a:spcAft>
              <a:buClr>
                <a:schemeClr val="dk1"/>
              </a:buClr>
              <a:buSzPts val="7900"/>
              <a:buFont typeface="Arial"/>
              <a:buNone/>
              <a:defRPr sz="7900" b="1" i="0" u="none" strike="noStrike" cap="none">
                <a:solidFill>
                  <a:schemeClr val="dk1"/>
                </a:solidFill>
                <a:latin typeface="Calibri"/>
                <a:ea typeface="Calibri"/>
                <a:cs typeface="Calibri"/>
                <a:sym typeface="Calibri"/>
              </a:defRPr>
            </a:lvl3pPr>
            <a:lvl4pPr marL="1828800" marR="0" lvl="3" indent="-228600" algn="l" rtl="0">
              <a:spcBef>
                <a:spcPts val="1600"/>
              </a:spcBef>
              <a:spcAft>
                <a:spcPts val="0"/>
              </a:spcAft>
              <a:buClr>
                <a:schemeClr val="dk1"/>
              </a:buClr>
              <a:buSzPts val="7400"/>
              <a:buFont typeface="Arial"/>
              <a:buNone/>
              <a:defRPr sz="7400" b="1" i="0" u="none" strike="noStrike" cap="none">
                <a:solidFill>
                  <a:schemeClr val="dk1"/>
                </a:solidFill>
                <a:latin typeface="Calibri"/>
                <a:ea typeface="Calibri"/>
                <a:cs typeface="Calibri"/>
                <a:sym typeface="Calibri"/>
              </a:defRPr>
            </a:lvl4pPr>
            <a:lvl5pPr marL="2286000" marR="0" lvl="4" indent="-228600" algn="l" rtl="0">
              <a:spcBef>
                <a:spcPts val="1600"/>
              </a:spcBef>
              <a:spcAft>
                <a:spcPts val="0"/>
              </a:spcAft>
              <a:buClr>
                <a:schemeClr val="dk1"/>
              </a:buClr>
              <a:buSzPts val="7400"/>
              <a:buFont typeface="Arial"/>
              <a:buNone/>
              <a:defRPr sz="7400" b="1" i="0" u="none" strike="noStrike" cap="none">
                <a:solidFill>
                  <a:schemeClr val="dk1"/>
                </a:solidFill>
                <a:latin typeface="Calibri"/>
                <a:ea typeface="Calibri"/>
                <a:cs typeface="Calibri"/>
                <a:sym typeface="Calibri"/>
              </a:defRPr>
            </a:lvl5pPr>
            <a:lvl6pPr marL="2743200" marR="0" lvl="5" indent="-228600" algn="l" rtl="0">
              <a:spcBef>
                <a:spcPts val="1600"/>
              </a:spcBef>
              <a:spcAft>
                <a:spcPts val="0"/>
              </a:spcAft>
              <a:buClr>
                <a:schemeClr val="dk1"/>
              </a:buClr>
              <a:buSzPts val="7400"/>
              <a:buFont typeface="Arial"/>
              <a:buNone/>
              <a:defRPr sz="7400" b="1" i="0" u="none" strike="noStrike" cap="none">
                <a:solidFill>
                  <a:schemeClr val="dk1"/>
                </a:solidFill>
                <a:latin typeface="Calibri"/>
                <a:ea typeface="Calibri"/>
                <a:cs typeface="Calibri"/>
                <a:sym typeface="Calibri"/>
              </a:defRPr>
            </a:lvl6pPr>
            <a:lvl7pPr marL="3200400" marR="0" lvl="6" indent="-228600" algn="l" rtl="0">
              <a:spcBef>
                <a:spcPts val="1600"/>
              </a:spcBef>
              <a:spcAft>
                <a:spcPts val="0"/>
              </a:spcAft>
              <a:buClr>
                <a:schemeClr val="dk1"/>
              </a:buClr>
              <a:buSzPts val="7400"/>
              <a:buFont typeface="Arial"/>
              <a:buNone/>
              <a:defRPr sz="7400" b="1" i="0" u="none" strike="noStrike" cap="none">
                <a:solidFill>
                  <a:schemeClr val="dk1"/>
                </a:solidFill>
                <a:latin typeface="Calibri"/>
                <a:ea typeface="Calibri"/>
                <a:cs typeface="Calibri"/>
                <a:sym typeface="Calibri"/>
              </a:defRPr>
            </a:lvl7pPr>
            <a:lvl8pPr marL="3657600" marR="0" lvl="7" indent="-228600" algn="l" rtl="0">
              <a:spcBef>
                <a:spcPts val="1600"/>
              </a:spcBef>
              <a:spcAft>
                <a:spcPts val="0"/>
              </a:spcAft>
              <a:buClr>
                <a:schemeClr val="dk1"/>
              </a:buClr>
              <a:buSzPts val="7400"/>
              <a:buFont typeface="Arial"/>
              <a:buNone/>
              <a:defRPr sz="7400" b="1" i="0" u="none" strike="noStrike" cap="none">
                <a:solidFill>
                  <a:schemeClr val="dk1"/>
                </a:solidFill>
                <a:latin typeface="Calibri"/>
                <a:ea typeface="Calibri"/>
                <a:cs typeface="Calibri"/>
                <a:sym typeface="Calibri"/>
              </a:defRPr>
            </a:lvl8pPr>
            <a:lvl9pPr marL="4114800" marR="0" lvl="8" indent="-228600" algn="l" rtl="0">
              <a:spcBef>
                <a:spcPts val="1600"/>
              </a:spcBef>
              <a:spcAft>
                <a:spcPts val="0"/>
              </a:spcAft>
              <a:buClr>
                <a:schemeClr val="dk1"/>
              </a:buClr>
              <a:buSzPts val="7400"/>
              <a:buFont typeface="Arial"/>
              <a:buNone/>
              <a:defRPr sz="7400" b="1" i="0" u="none" strike="noStrike" cap="none">
                <a:solidFill>
                  <a:schemeClr val="dk1"/>
                </a:solidFill>
                <a:latin typeface="Calibri"/>
                <a:ea typeface="Calibri"/>
                <a:cs typeface="Calibri"/>
                <a:sym typeface="Calibri"/>
              </a:defRPr>
            </a:lvl9pPr>
          </a:lstStyle>
          <a:p>
            <a:endParaRPr/>
          </a:p>
        </p:txBody>
      </p:sp>
      <p:sp>
        <p:nvSpPr>
          <p:cNvPr id="86" name="Shape 86"/>
          <p:cNvSpPr txBox="1">
            <a:spLocks noGrp="1"/>
          </p:cNvSpPr>
          <p:nvPr>
            <p:ph type="body" idx="4"/>
          </p:nvPr>
        </p:nvSpPr>
        <p:spPr>
          <a:xfrm>
            <a:off x="22296127" y="10439400"/>
            <a:ext cx="19401300" cy="18965700"/>
          </a:xfrm>
          <a:prstGeom prst="rect">
            <a:avLst/>
          </a:prstGeom>
          <a:noFill/>
          <a:ln>
            <a:noFill/>
          </a:ln>
        </p:spPr>
        <p:txBody>
          <a:bodyPr spcFirstLastPara="1" wrap="square" lIns="92725" tIns="92725" rIns="92725" bIns="92725" anchor="t" anchorCtr="0"/>
          <a:lstStyle>
            <a:lvl1pPr marL="457200" marR="0" lvl="0" indent="-901700" algn="l" rtl="0">
              <a:spcBef>
                <a:spcPts val="2100"/>
              </a:spcBef>
              <a:spcAft>
                <a:spcPts val="0"/>
              </a:spcAft>
              <a:buClr>
                <a:schemeClr val="dk1"/>
              </a:buClr>
              <a:buSzPts val="10600"/>
              <a:buFont typeface="Arial"/>
              <a:buChar char="•"/>
              <a:defRPr sz="10600" b="0" i="0" u="none" strike="noStrike" cap="none">
                <a:solidFill>
                  <a:schemeClr val="dk1"/>
                </a:solidFill>
                <a:latin typeface="Calibri"/>
                <a:ea typeface="Calibri"/>
                <a:cs typeface="Calibri"/>
                <a:sym typeface="Calibri"/>
              </a:defRPr>
            </a:lvl1pPr>
            <a:lvl2pPr marL="914400" marR="0" lvl="1"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2pPr>
            <a:lvl3pPr marL="1371600" marR="0" lvl="2" indent="-730250" algn="l" rtl="0">
              <a:spcBef>
                <a:spcPts val="1600"/>
              </a:spcBef>
              <a:spcAft>
                <a:spcPts val="0"/>
              </a:spcAft>
              <a:buClr>
                <a:schemeClr val="dk1"/>
              </a:buClr>
              <a:buSzPts val="7900"/>
              <a:buFont typeface="Arial"/>
              <a:buChar char="•"/>
              <a:defRPr sz="7900" b="0" i="0" u="none" strike="noStrike" cap="none">
                <a:solidFill>
                  <a:schemeClr val="dk1"/>
                </a:solidFill>
                <a:latin typeface="Calibri"/>
                <a:ea typeface="Calibri"/>
                <a:cs typeface="Calibri"/>
                <a:sym typeface="Calibri"/>
              </a:defRPr>
            </a:lvl3pPr>
            <a:lvl4pPr marL="1828800" marR="0" lvl="3" indent="-698500" algn="l" rtl="0">
              <a:spcBef>
                <a:spcPts val="1600"/>
              </a:spcBef>
              <a:spcAft>
                <a:spcPts val="0"/>
              </a:spcAft>
              <a:buClr>
                <a:schemeClr val="dk1"/>
              </a:buClr>
              <a:buSzPts val="7400"/>
              <a:buFont typeface="Arial"/>
              <a:buChar char="–"/>
              <a:defRPr sz="7400" b="0" i="0" u="none" strike="noStrike" cap="none">
                <a:solidFill>
                  <a:schemeClr val="dk1"/>
                </a:solidFill>
                <a:latin typeface="Calibri"/>
                <a:ea typeface="Calibri"/>
                <a:cs typeface="Calibri"/>
                <a:sym typeface="Calibri"/>
              </a:defRPr>
            </a:lvl4pPr>
            <a:lvl5pPr marL="2286000" marR="0" lvl="4" indent="-698500" algn="l" rtl="0">
              <a:spcBef>
                <a:spcPts val="1600"/>
              </a:spcBef>
              <a:spcAft>
                <a:spcPts val="0"/>
              </a:spcAft>
              <a:buClr>
                <a:schemeClr val="dk1"/>
              </a:buClr>
              <a:buSzPts val="7400"/>
              <a:buFont typeface="Arial"/>
              <a:buChar char="»"/>
              <a:defRPr sz="7400" b="0" i="0" u="none" strike="noStrike" cap="none">
                <a:solidFill>
                  <a:schemeClr val="dk1"/>
                </a:solidFill>
                <a:latin typeface="Calibri"/>
                <a:ea typeface="Calibri"/>
                <a:cs typeface="Calibri"/>
                <a:sym typeface="Calibri"/>
              </a:defRPr>
            </a:lvl5pPr>
            <a:lvl6pPr marL="2743200" marR="0" lvl="5" indent="-698500" algn="l" rtl="0">
              <a:spcBef>
                <a:spcPts val="1600"/>
              </a:spcBef>
              <a:spcAft>
                <a:spcPts val="0"/>
              </a:spcAft>
              <a:buClr>
                <a:schemeClr val="dk1"/>
              </a:buClr>
              <a:buSzPts val="7400"/>
              <a:buFont typeface="Arial"/>
              <a:buChar char="•"/>
              <a:defRPr sz="7400" b="0" i="0" u="none" strike="noStrike" cap="none">
                <a:solidFill>
                  <a:schemeClr val="dk1"/>
                </a:solidFill>
                <a:latin typeface="Calibri"/>
                <a:ea typeface="Calibri"/>
                <a:cs typeface="Calibri"/>
                <a:sym typeface="Calibri"/>
              </a:defRPr>
            </a:lvl6pPr>
            <a:lvl7pPr marL="3200400" marR="0" lvl="6" indent="-698500" algn="l" rtl="0">
              <a:spcBef>
                <a:spcPts val="1600"/>
              </a:spcBef>
              <a:spcAft>
                <a:spcPts val="0"/>
              </a:spcAft>
              <a:buClr>
                <a:schemeClr val="dk1"/>
              </a:buClr>
              <a:buSzPts val="7400"/>
              <a:buFont typeface="Arial"/>
              <a:buChar char="•"/>
              <a:defRPr sz="7400" b="0" i="0" u="none" strike="noStrike" cap="none">
                <a:solidFill>
                  <a:schemeClr val="dk1"/>
                </a:solidFill>
                <a:latin typeface="Calibri"/>
                <a:ea typeface="Calibri"/>
                <a:cs typeface="Calibri"/>
                <a:sym typeface="Calibri"/>
              </a:defRPr>
            </a:lvl7pPr>
            <a:lvl8pPr marL="3657600" marR="0" lvl="7" indent="-698500" algn="l" rtl="0">
              <a:spcBef>
                <a:spcPts val="1600"/>
              </a:spcBef>
              <a:spcAft>
                <a:spcPts val="0"/>
              </a:spcAft>
              <a:buClr>
                <a:schemeClr val="dk1"/>
              </a:buClr>
              <a:buSzPts val="7400"/>
              <a:buFont typeface="Arial"/>
              <a:buChar char="•"/>
              <a:defRPr sz="7400" b="0" i="0" u="none" strike="noStrike" cap="none">
                <a:solidFill>
                  <a:schemeClr val="dk1"/>
                </a:solidFill>
                <a:latin typeface="Calibri"/>
                <a:ea typeface="Calibri"/>
                <a:cs typeface="Calibri"/>
                <a:sym typeface="Calibri"/>
              </a:defRPr>
            </a:lvl8pPr>
            <a:lvl9pPr marL="4114800" marR="0" lvl="8" indent="-698500" algn="l" rtl="0">
              <a:spcBef>
                <a:spcPts val="1600"/>
              </a:spcBef>
              <a:spcAft>
                <a:spcPts val="0"/>
              </a:spcAft>
              <a:buClr>
                <a:schemeClr val="dk1"/>
              </a:buClr>
              <a:buSzPts val="7400"/>
              <a:buFont typeface="Arial"/>
              <a:buChar char="•"/>
              <a:defRPr sz="7400" b="0" i="0" u="none" strike="noStrike" cap="none">
                <a:solidFill>
                  <a:schemeClr val="dk1"/>
                </a:solidFill>
                <a:latin typeface="Calibri"/>
                <a:ea typeface="Calibri"/>
                <a:cs typeface="Calibri"/>
                <a:sym typeface="Calibri"/>
              </a:defRPr>
            </a:lvl9pPr>
          </a:lstStyle>
          <a:p>
            <a:endParaRPr/>
          </a:p>
        </p:txBody>
      </p:sp>
      <p:sp>
        <p:nvSpPr>
          <p:cNvPr id="87" name="Shape 87"/>
          <p:cNvSpPr txBox="1">
            <a:spLocks noGrp="1"/>
          </p:cNvSpPr>
          <p:nvPr>
            <p:ph type="dt" idx="10"/>
          </p:nvPr>
        </p:nvSpPr>
        <p:spPr>
          <a:xfrm>
            <a:off x="2194560" y="30510488"/>
            <a:ext cx="10241100" cy="1752900"/>
          </a:xfrm>
          <a:prstGeom prst="rect">
            <a:avLst/>
          </a:prstGeom>
          <a:noFill/>
          <a:ln>
            <a:noFill/>
          </a:ln>
        </p:spPr>
        <p:txBody>
          <a:bodyPr spcFirstLastPara="1" wrap="square" lIns="92725" tIns="92725" rIns="92725" bIns="92725" anchor="ctr" anchorCtr="0"/>
          <a:lstStyle>
            <a:lvl1pPr marR="0" lvl="0" algn="l" rtl="0">
              <a:spcBef>
                <a:spcPts val="0"/>
              </a:spcBef>
              <a:spcAft>
                <a:spcPts val="0"/>
              </a:spcAft>
              <a:buSzPts val="1600"/>
              <a:buNone/>
              <a:defRPr sz="5400">
                <a:solidFill>
                  <a:srgbClr val="888888"/>
                </a:solidFill>
                <a:latin typeface="Calibri"/>
                <a:ea typeface="Calibri"/>
                <a:cs typeface="Calibri"/>
                <a:sym typeface="Calibri"/>
              </a:defRPr>
            </a:lvl1pPr>
            <a:lvl2pPr marR="0" lvl="1"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9pPr>
          </a:lstStyle>
          <a:p>
            <a:endParaRPr/>
          </a:p>
        </p:txBody>
      </p:sp>
      <p:sp>
        <p:nvSpPr>
          <p:cNvPr id="88" name="Shape 88"/>
          <p:cNvSpPr txBox="1">
            <a:spLocks noGrp="1"/>
          </p:cNvSpPr>
          <p:nvPr>
            <p:ph type="ftr" idx="11"/>
          </p:nvPr>
        </p:nvSpPr>
        <p:spPr>
          <a:xfrm>
            <a:off x="14996159" y="30510488"/>
            <a:ext cx="13898700" cy="1752900"/>
          </a:xfrm>
          <a:prstGeom prst="rect">
            <a:avLst/>
          </a:prstGeom>
          <a:noFill/>
          <a:ln>
            <a:noFill/>
          </a:ln>
        </p:spPr>
        <p:txBody>
          <a:bodyPr spcFirstLastPara="1" wrap="square" lIns="92725" tIns="92725" rIns="92725" bIns="92725" anchor="ctr" anchorCtr="0"/>
          <a:lstStyle>
            <a:lvl1pPr marR="0" lvl="0" algn="ctr" rtl="0">
              <a:spcBef>
                <a:spcPts val="0"/>
              </a:spcBef>
              <a:spcAft>
                <a:spcPts val="0"/>
              </a:spcAft>
              <a:buSzPts val="1600"/>
              <a:buNone/>
              <a:defRPr sz="5400">
                <a:solidFill>
                  <a:srgbClr val="888888"/>
                </a:solidFill>
                <a:latin typeface="Calibri"/>
                <a:ea typeface="Calibri"/>
                <a:cs typeface="Calibri"/>
                <a:sym typeface="Calibri"/>
              </a:defRPr>
            </a:lvl1pPr>
            <a:lvl2pPr marR="0" lvl="1"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9pPr>
          </a:lstStyle>
          <a:p>
            <a:endParaRPr/>
          </a:p>
        </p:txBody>
      </p:sp>
      <p:sp>
        <p:nvSpPr>
          <p:cNvPr id="89" name="Shape 89"/>
          <p:cNvSpPr txBox="1">
            <a:spLocks noGrp="1"/>
          </p:cNvSpPr>
          <p:nvPr>
            <p:ph type="sldNum" idx="12"/>
          </p:nvPr>
        </p:nvSpPr>
        <p:spPr>
          <a:xfrm>
            <a:off x="31455359" y="30510488"/>
            <a:ext cx="10241100" cy="1752900"/>
          </a:xfrm>
          <a:prstGeom prst="rect">
            <a:avLst/>
          </a:prstGeom>
          <a:noFill/>
          <a:ln>
            <a:noFill/>
          </a:ln>
        </p:spPr>
        <p:txBody>
          <a:bodyPr spcFirstLastPara="1" wrap="square" lIns="417800" tIns="208825" rIns="417800" bIns="208825" anchor="ctr" anchorCtr="0">
            <a:noAutofit/>
          </a:bodyPr>
          <a:lstStyle>
            <a:lvl1pPr marL="0" marR="0" lvl="0" indent="0" algn="r" rtl="0">
              <a:spcBef>
                <a:spcPts val="0"/>
              </a:spcBef>
              <a:buNone/>
              <a:defRPr sz="5400">
                <a:solidFill>
                  <a:srgbClr val="888888"/>
                </a:solidFill>
                <a:latin typeface="Calibri"/>
                <a:ea typeface="Calibri"/>
                <a:cs typeface="Calibri"/>
                <a:sym typeface="Calibri"/>
              </a:defRPr>
            </a:lvl1pPr>
            <a:lvl2pPr marL="0" marR="0" lvl="1" indent="0" algn="r" rtl="0">
              <a:spcBef>
                <a:spcPts val="0"/>
              </a:spcBef>
              <a:buNone/>
              <a:defRPr sz="5400">
                <a:solidFill>
                  <a:srgbClr val="888888"/>
                </a:solidFill>
                <a:latin typeface="Calibri"/>
                <a:ea typeface="Calibri"/>
                <a:cs typeface="Calibri"/>
                <a:sym typeface="Calibri"/>
              </a:defRPr>
            </a:lvl2pPr>
            <a:lvl3pPr marL="0" marR="0" lvl="2" indent="0" algn="r" rtl="0">
              <a:spcBef>
                <a:spcPts val="0"/>
              </a:spcBef>
              <a:buNone/>
              <a:defRPr sz="5400">
                <a:solidFill>
                  <a:srgbClr val="888888"/>
                </a:solidFill>
                <a:latin typeface="Calibri"/>
                <a:ea typeface="Calibri"/>
                <a:cs typeface="Calibri"/>
                <a:sym typeface="Calibri"/>
              </a:defRPr>
            </a:lvl3pPr>
            <a:lvl4pPr marL="0" marR="0" lvl="3" indent="0" algn="r" rtl="0">
              <a:spcBef>
                <a:spcPts val="0"/>
              </a:spcBef>
              <a:buNone/>
              <a:defRPr sz="5400">
                <a:solidFill>
                  <a:srgbClr val="888888"/>
                </a:solidFill>
                <a:latin typeface="Calibri"/>
                <a:ea typeface="Calibri"/>
                <a:cs typeface="Calibri"/>
                <a:sym typeface="Calibri"/>
              </a:defRPr>
            </a:lvl4pPr>
            <a:lvl5pPr marL="0" marR="0" lvl="4" indent="0" algn="r" rtl="0">
              <a:spcBef>
                <a:spcPts val="0"/>
              </a:spcBef>
              <a:buNone/>
              <a:defRPr sz="5400">
                <a:solidFill>
                  <a:srgbClr val="888888"/>
                </a:solidFill>
                <a:latin typeface="Calibri"/>
                <a:ea typeface="Calibri"/>
                <a:cs typeface="Calibri"/>
                <a:sym typeface="Calibri"/>
              </a:defRPr>
            </a:lvl5pPr>
            <a:lvl6pPr marL="0" marR="0" lvl="5" indent="0" algn="r" rtl="0">
              <a:spcBef>
                <a:spcPts val="0"/>
              </a:spcBef>
              <a:buNone/>
              <a:defRPr sz="5400">
                <a:solidFill>
                  <a:srgbClr val="888888"/>
                </a:solidFill>
                <a:latin typeface="Calibri"/>
                <a:ea typeface="Calibri"/>
                <a:cs typeface="Calibri"/>
                <a:sym typeface="Calibri"/>
              </a:defRPr>
            </a:lvl6pPr>
            <a:lvl7pPr marL="0" marR="0" lvl="6" indent="0" algn="r" rtl="0">
              <a:spcBef>
                <a:spcPts val="0"/>
              </a:spcBef>
              <a:buNone/>
              <a:defRPr sz="5400">
                <a:solidFill>
                  <a:srgbClr val="888888"/>
                </a:solidFill>
                <a:latin typeface="Calibri"/>
                <a:ea typeface="Calibri"/>
                <a:cs typeface="Calibri"/>
                <a:sym typeface="Calibri"/>
              </a:defRPr>
            </a:lvl7pPr>
            <a:lvl8pPr marL="0" marR="0" lvl="7" indent="0" algn="r" rtl="0">
              <a:spcBef>
                <a:spcPts val="0"/>
              </a:spcBef>
              <a:buNone/>
              <a:defRPr sz="5400">
                <a:solidFill>
                  <a:srgbClr val="888888"/>
                </a:solidFill>
                <a:latin typeface="Calibri"/>
                <a:ea typeface="Calibri"/>
                <a:cs typeface="Calibri"/>
                <a:sym typeface="Calibri"/>
              </a:defRPr>
            </a:lvl8pPr>
            <a:lvl9pPr marL="0" marR="0" lvl="8" indent="0" algn="r" rtl="0">
              <a:spcBef>
                <a:spcPts val="0"/>
              </a:spcBef>
              <a:buNone/>
              <a:defRPr sz="54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2194560" y="1318263"/>
            <a:ext cx="39501900" cy="5487300"/>
          </a:xfrm>
          <a:prstGeom prst="rect">
            <a:avLst/>
          </a:prstGeom>
          <a:noFill/>
          <a:ln>
            <a:noFill/>
          </a:ln>
        </p:spPr>
        <p:txBody>
          <a:bodyPr spcFirstLastPara="1" wrap="square" lIns="92725" tIns="92725" rIns="92725" bIns="92725" anchor="ctr" anchorCtr="0"/>
          <a:lstStyle>
            <a:lvl1pPr marR="0" lvl="0" algn="ctr" rtl="0">
              <a:spcBef>
                <a:spcPts val="0"/>
              </a:spcBef>
              <a:spcAft>
                <a:spcPts val="0"/>
              </a:spcAft>
              <a:buClr>
                <a:schemeClr val="dk1"/>
              </a:buClr>
              <a:buSzPts val="20200"/>
              <a:buFont typeface="Calibri"/>
              <a:buNone/>
              <a:defRPr sz="20200" b="0" i="0" u="none" strike="noStrike" cap="none">
                <a:solidFill>
                  <a:schemeClr val="dk1"/>
                </a:solidFill>
                <a:latin typeface="Calibri"/>
                <a:ea typeface="Calibri"/>
                <a:cs typeface="Calibri"/>
                <a:sym typeface="Calibri"/>
              </a:defRPr>
            </a:lvl1pPr>
            <a:lvl2pPr lvl="1" rtl="0">
              <a:spcBef>
                <a:spcPts val="0"/>
              </a:spcBef>
              <a:spcAft>
                <a:spcPts val="0"/>
              </a:spcAft>
              <a:buSzPts val="1600"/>
              <a:buNone/>
              <a:defRPr sz="1600"/>
            </a:lvl2pPr>
            <a:lvl3pPr lvl="2" rtl="0">
              <a:spcBef>
                <a:spcPts val="0"/>
              </a:spcBef>
              <a:spcAft>
                <a:spcPts val="0"/>
              </a:spcAft>
              <a:buSzPts val="1600"/>
              <a:buNone/>
              <a:defRPr sz="1600"/>
            </a:lvl3pPr>
            <a:lvl4pPr lvl="3" rtl="0">
              <a:spcBef>
                <a:spcPts val="0"/>
              </a:spcBef>
              <a:spcAft>
                <a:spcPts val="0"/>
              </a:spcAft>
              <a:buSzPts val="1600"/>
              <a:buNone/>
              <a:defRPr sz="1600"/>
            </a:lvl4pPr>
            <a:lvl5pPr lvl="4" rtl="0">
              <a:spcBef>
                <a:spcPts val="0"/>
              </a:spcBef>
              <a:spcAft>
                <a:spcPts val="0"/>
              </a:spcAft>
              <a:buSzPts val="1600"/>
              <a:buNone/>
              <a:defRPr sz="1600"/>
            </a:lvl5pPr>
            <a:lvl6pPr lvl="5" rtl="0">
              <a:spcBef>
                <a:spcPts val="0"/>
              </a:spcBef>
              <a:spcAft>
                <a:spcPts val="0"/>
              </a:spcAft>
              <a:buSzPts val="1600"/>
              <a:buNone/>
              <a:defRPr sz="1600"/>
            </a:lvl6pPr>
            <a:lvl7pPr lvl="6" rtl="0">
              <a:spcBef>
                <a:spcPts val="0"/>
              </a:spcBef>
              <a:spcAft>
                <a:spcPts val="0"/>
              </a:spcAft>
              <a:buSzPts val="1600"/>
              <a:buNone/>
              <a:defRPr sz="1600"/>
            </a:lvl7pPr>
            <a:lvl8pPr lvl="7" rtl="0">
              <a:spcBef>
                <a:spcPts val="0"/>
              </a:spcBef>
              <a:spcAft>
                <a:spcPts val="0"/>
              </a:spcAft>
              <a:buSzPts val="1600"/>
              <a:buNone/>
              <a:defRPr sz="1600"/>
            </a:lvl8pPr>
            <a:lvl9pPr lvl="8" rtl="0">
              <a:spcBef>
                <a:spcPts val="0"/>
              </a:spcBef>
              <a:spcAft>
                <a:spcPts val="0"/>
              </a:spcAft>
              <a:buSzPts val="1600"/>
              <a:buNone/>
              <a:defRPr sz="1600"/>
            </a:lvl9pPr>
          </a:lstStyle>
          <a:p>
            <a:endParaRPr/>
          </a:p>
        </p:txBody>
      </p:sp>
      <p:sp>
        <p:nvSpPr>
          <p:cNvPr id="92" name="Shape 92"/>
          <p:cNvSpPr txBox="1">
            <a:spLocks noGrp="1"/>
          </p:cNvSpPr>
          <p:nvPr>
            <p:ph type="dt" idx="10"/>
          </p:nvPr>
        </p:nvSpPr>
        <p:spPr>
          <a:xfrm>
            <a:off x="2194560" y="30510488"/>
            <a:ext cx="10241100" cy="1752900"/>
          </a:xfrm>
          <a:prstGeom prst="rect">
            <a:avLst/>
          </a:prstGeom>
          <a:noFill/>
          <a:ln>
            <a:noFill/>
          </a:ln>
        </p:spPr>
        <p:txBody>
          <a:bodyPr spcFirstLastPara="1" wrap="square" lIns="92725" tIns="92725" rIns="92725" bIns="92725" anchor="ctr" anchorCtr="0"/>
          <a:lstStyle>
            <a:lvl1pPr marR="0" lvl="0" algn="l" rtl="0">
              <a:spcBef>
                <a:spcPts val="0"/>
              </a:spcBef>
              <a:spcAft>
                <a:spcPts val="0"/>
              </a:spcAft>
              <a:buSzPts val="1600"/>
              <a:buNone/>
              <a:defRPr sz="5400">
                <a:solidFill>
                  <a:srgbClr val="888888"/>
                </a:solidFill>
                <a:latin typeface="Calibri"/>
                <a:ea typeface="Calibri"/>
                <a:cs typeface="Calibri"/>
                <a:sym typeface="Calibri"/>
              </a:defRPr>
            </a:lvl1pPr>
            <a:lvl2pPr marR="0" lvl="1"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9pPr>
          </a:lstStyle>
          <a:p>
            <a:endParaRPr/>
          </a:p>
        </p:txBody>
      </p:sp>
      <p:sp>
        <p:nvSpPr>
          <p:cNvPr id="93" name="Shape 93"/>
          <p:cNvSpPr txBox="1">
            <a:spLocks noGrp="1"/>
          </p:cNvSpPr>
          <p:nvPr>
            <p:ph type="ftr" idx="11"/>
          </p:nvPr>
        </p:nvSpPr>
        <p:spPr>
          <a:xfrm>
            <a:off x="14996159" y="30510488"/>
            <a:ext cx="13898700" cy="1752900"/>
          </a:xfrm>
          <a:prstGeom prst="rect">
            <a:avLst/>
          </a:prstGeom>
          <a:noFill/>
          <a:ln>
            <a:noFill/>
          </a:ln>
        </p:spPr>
        <p:txBody>
          <a:bodyPr spcFirstLastPara="1" wrap="square" lIns="92725" tIns="92725" rIns="92725" bIns="92725" anchor="ctr" anchorCtr="0"/>
          <a:lstStyle>
            <a:lvl1pPr marR="0" lvl="0" algn="ctr" rtl="0">
              <a:spcBef>
                <a:spcPts val="0"/>
              </a:spcBef>
              <a:spcAft>
                <a:spcPts val="0"/>
              </a:spcAft>
              <a:buSzPts val="1600"/>
              <a:buNone/>
              <a:defRPr sz="5400">
                <a:solidFill>
                  <a:srgbClr val="888888"/>
                </a:solidFill>
                <a:latin typeface="Calibri"/>
                <a:ea typeface="Calibri"/>
                <a:cs typeface="Calibri"/>
                <a:sym typeface="Calibri"/>
              </a:defRPr>
            </a:lvl1pPr>
            <a:lvl2pPr marR="0" lvl="1"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9pPr>
          </a:lstStyle>
          <a:p>
            <a:endParaRPr/>
          </a:p>
        </p:txBody>
      </p:sp>
      <p:sp>
        <p:nvSpPr>
          <p:cNvPr id="94" name="Shape 94"/>
          <p:cNvSpPr txBox="1">
            <a:spLocks noGrp="1"/>
          </p:cNvSpPr>
          <p:nvPr>
            <p:ph type="sldNum" idx="12"/>
          </p:nvPr>
        </p:nvSpPr>
        <p:spPr>
          <a:xfrm>
            <a:off x="31455359" y="30510488"/>
            <a:ext cx="10241100" cy="1752900"/>
          </a:xfrm>
          <a:prstGeom prst="rect">
            <a:avLst/>
          </a:prstGeom>
          <a:noFill/>
          <a:ln>
            <a:noFill/>
          </a:ln>
        </p:spPr>
        <p:txBody>
          <a:bodyPr spcFirstLastPara="1" wrap="square" lIns="417800" tIns="208825" rIns="417800" bIns="208825" anchor="ctr" anchorCtr="0">
            <a:noAutofit/>
          </a:bodyPr>
          <a:lstStyle>
            <a:lvl1pPr marL="0" marR="0" lvl="0" indent="0" algn="r" rtl="0">
              <a:spcBef>
                <a:spcPts val="0"/>
              </a:spcBef>
              <a:buNone/>
              <a:defRPr sz="5400">
                <a:solidFill>
                  <a:srgbClr val="888888"/>
                </a:solidFill>
                <a:latin typeface="Calibri"/>
                <a:ea typeface="Calibri"/>
                <a:cs typeface="Calibri"/>
                <a:sym typeface="Calibri"/>
              </a:defRPr>
            </a:lvl1pPr>
            <a:lvl2pPr marL="0" marR="0" lvl="1" indent="0" algn="r" rtl="0">
              <a:spcBef>
                <a:spcPts val="0"/>
              </a:spcBef>
              <a:buNone/>
              <a:defRPr sz="5400">
                <a:solidFill>
                  <a:srgbClr val="888888"/>
                </a:solidFill>
                <a:latin typeface="Calibri"/>
                <a:ea typeface="Calibri"/>
                <a:cs typeface="Calibri"/>
                <a:sym typeface="Calibri"/>
              </a:defRPr>
            </a:lvl2pPr>
            <a:lvl3pPr marL="0" marR="0" lvl="2" indent="0" algn="r" rtl="0">
              <a:spcBef>
                <a:spcPts val="0"/>
              </a:spcBef>
              <a:buNone/>
              <a:defRPr sz="5400">
                <a:solidFill>
                  <a:srgbClr val="888888"/>
                </a:solidFill>
                <a:latin typeface="Calibri"/>
                <a:ea typeface="Calibri"/>
                <a:cs typeface="Calibri"/>
                <a:sym typeface="Calibri"/>
              </a:defRPr>
            </a:lvl3pPr>
            <a:lvl4pPr marL="0" marR="0" lvl="3" indent="0" algn="r" rtl="0">
              <a:spcBef>
                <a:spcPts val="0"/>
              </a:spcBef>
              <a:buNone/>
              <a:defRPr sz="5400">
                <a:solidFill>
                  <a:srgbClr val="888888"/>
                </a:solidFill>
                <a:latin typeface="Calibri"/>
                <a:ea typeface="Calibri"/>
                <a:cs typeface="Calibri"/>
                <a:sym typeface="Calibri"/>
              </a:defRPr>
            </a:lvl4pPr>
            <a:lvl5pPr marL="0" marR="0" lvl="4" indent="0" algn="r" rtl="0">
              <a:spcBef>
                <a:spcPts val="0"/>
              </a:spcBef>
              <a:buNone/>
              <a:defRPr sz="5400">
                <a:solidFill>
                  <a:srgbClr val="888888"/>
                </a:solidFill>
                <a:latin typeface="Calibri"/>
                <a:ea typeface="Calibri"/>
                <a:cs typeface="Calibri"/>
                <a:sym typeface="Calibri"/>
              </a:defRPr>
            </a:lvl5pPr>
            <a:lvl6pPr marL="0" marR="0" lvl="5" indent="0" algn="r" rtl="0">
              <a:spcBef>
                <a:spcPts val="0"/>
              </a:spcBef>
              <a:buNone/>
              <a:defRPr sz="5400">
                <a:solidFill>
                  <a:srgbClr val="888888"/>
                </a:solidFill>
                <a:latin typeface="Calibri"/>
                <a:ea typeface="Calibri"/>
                <a:cs typeface="Calibri"/>
                <a:sym typeface="Calibri"/>
              </a:defRPr>
            </a:lvl6pPr>
            <a:lvl7pPr marL="0" marR="0" lvl="6" indent="0" algn="r" rtl="0">
              <a:spcBef>
                <a:spcPts val="0"/>
              </a:spcBef>
              <a:buNone/>
              <a:defRPr sz="5400">
                <a:solidFill>
                  <a:srgbClr val="888888"/>
                </a:solidFill>
                <a:latin typeface="Calibri"/>
                <a:ea typeface="Calibri"/>
                <a:cs typeface="Calibri"/>
                <a:sym typeface="Calibri"/>
              </a:defRPr>
            </a:lvl7pPr>
            <a:lvl8pPr marL="0" marR="0" lvl="7" indent="0" algn="r" rtl="0">
              <a:spcBef>
                <a:spcPts val="0"/>
              </a:spcBef>
              <a:buNone/>
              <a:defRPr sz="5400">
                <a:solidFill>
                  <a:srgbClr val="888888"/>
                </a:solidFill>
                <a:latin typeface="Calibri"/>
                <a:ea typeface="Calibri"/>
                <a:cs typeface="Calibri"/>
                <a:sym typeface="Calibri"/>
              </a:defRPr>
            </a:lvl8pPr>
            <a:lvl9pPr marL="0" marR="0" lvl="8" indent="0" algn="r" rtl="0">
              <a:spcBef>
                <a:spcPts val="0"/>
              </a:spcBef>
              <a:buNone/>
              <a:defRPr sz="54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5"/>
        <p:cNvGrpSpPr/>
        <p:nvPr/>
      </p:nvGrpSpPr>
      <p:grpSpPr>
        <a:xfrm>
          <a:off x="0" y="0"/>
          <a:ext cx="0" cy="0"/>
          <a:chOff x="0" y="0"/>
          <a:chExt cx="0" cy="0"/>
        </a:xfrm>
      </p:grpSpPr>
      <p:sp>
        <p:nvSpPr>
          <p:cNvPr id="96" name="Shape 96"/>
          <p:cNvSpPr txBox="1">
            <a:spLocks noGrp="1"/>
          </p:cNvSpPr>
          <p:nvPr>
            <p:ph type="dt" idx="10"/>
          </p:nvPr>
        </p:nvSpPr>
        <p:spPr>
          <a:xfrm>
            <a:off x="2194560" y="30510488"/>
            <a:ext cx="10241100" cy="1752900"/>
          </a:xfrm>
          <a:prstGeom prst="rect">
            <a:avLst/>
          </a:prstGeom>
          <a:noFill/>
          <a:ln>
            <a:noFill/>
          </a:ln>
        </p:spPr>
        <p:txBody>
          <a:bodyPr spcFirstLastPara="1" wrap="square" lIns="92725" tIns="92725" rIns="92725" bIns="92725" anchor="ctr" anchorCtr="0"/>
          <a:lstStyle>
            <a:lvl1pPr marR="0" lvl="0" algn="l" rtl="0">
              <a:spcBef>
                <a:spcPts val="0"/>
              </a:spcBef>
              <a:spcAft>
                <a:spcPts val="0"/>
              </a:spcAft>
              <a:buSzPts val="1600"/>
              <a:buNone/>
              <a:defRPr sz="5400">
                <a:solidFill>
                  <a:srgbClr val="888888"/>
                </a:solidFill>
                <a:latin typeface="Calibri"/>
                <a:ea typeface="Calibri"/>
                <a:cs typeface="Calibri"/>
                <a:sym typeface="Calibri"/>
              </a:defRPr>
            </a:lvl1pPr>
            <a:lvl2pPr marR="0" lvl="1"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9pPr>
          </a:lstStyle>
          <a:p>
            <a:endParaRPr/>
          </a:p>
        </p:txBody>
      </p:sp>
      <p:sp>
        <p:nvSpPr>
          <p:cNvPr id="97" name="Shape 97"/>
          <p:cNvSpPr txBox="1">
            <a:spLocks noGrp="1"/>
          </p:cNvSpPr>
          <p:nvPr>
            <p:ph type="ftr" idx="11"/>
          </p:nvPr>
        </p:nvSpPr>
        <p:spPr>
          <a:xfrm>
            <a:off x="14996159" y="30510488"/>
            <a:ext cx="13898700" cy="1752900"/>
          </a:xfrm>
          <a:prstGeom prst="rect">
            <a:avLst/>
          </a:prstGeom>
          <a:noFill/>
          <a:ln>
            <a:noFill/>
          </a:ln>
        </p:spPr>
        <p:txBody>
          <a:bodyPr spcFirstLastPara="1" wrap="square" lIns="92725" tIns="92725" rIns="92725" bIns="92725" anchor="ctr" anchorCtr="0"/>
          <a:lstStyle>
            <a:lvl1pPr marR="0" lvl="0" algn="ctr" rtl="0">
              <a:spcBef>
                <a:spcPts val="0"/>
              </a:spcBef>
              <a:spcAft>
                <a:spcPts val="0"/>
              </a:spcAft>
              <a:buSzPts val="1600"/>
              <a:buNone/>
              <a:defRPr sz="5400">
                <a:solidFill>
                  <a:srgbClr val="888888"/>
                </a:solidFill>
                <a:latin typeface="Calibri"/>
                <a:ea typeface="Calibri"/>
                <a:cs typeface="Calibri"/>
                <a:sym typeface="Calibri"/>
              </a:defRPr>
            </a:lvl1pPr>
            <a:lvl2pPr marR="0" lvl="1"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9pPr>
          </a:lstStyle>
          <a:p>
            <a:endParaRPr/>
          </a:p>
        </p:txBody>
      </p:sp>
      <p:sp>
        <p:nvSpPr>
          <p:cNvPr id="98" name="Shape 98"/>
          <p:cNvSpPr txBox="1">
            <a:spLocks noGrp="1"/>
          </p:cNvSpPr>
          <p:nvPr>
            <p:ph type="sldNum" idx="12"/>
          </p:nvPr>
        </p:nvSpPr>
        <p:spPr>
          <a:xfrm>
            <a:off x="31455359" y="30510488"/>
            <a:ext cx="10241100" cy="1752900"/>
          </a:xfrm>
          <a:prstGeom prst="rect">
            <a:avLst/>
          </a:prstGeom>
          <a:noFill/>
          <a:ln>
            <a:noFill/>
          </a:ln>
        </p:spPr>
        <p:txBody>
          <a:bodyPr spcFirstLastPara="1" wrap="square" lIns="417800" tIns="208825" rIns="417800" bIns="208825" anchor="ctr" anchorCtr="0">
            <a:noAutofit/>
          </a:bodyPr>
          <a:lstStyle>
            <a:lvl1pPr marL="0" marR="0" lvl="0" indent="0" algn="r" rtl="0">
              <a:spcBef>
                <a:spcPts val="0"/>
              </a:spcBef>
              <a:buNone/>
              <a:defRPr sz="5400">
                <a:solidFill>
                  <a:srgbClr val="888888"/>
                </a:solidFill>
                <a:latin typeface="Calibri"/>
                <a:ea typeface="Calibri"/>
                <a:cs typeface="Calibri"/>
                <a:sym typeface="Calibri"/>
              </a:defRPr>
            </a:lvl1pPr>
            <a:lvl2pPr marL="0" marR="0" lvl="1" indent="0" algn="r" rtl="0">
              <a:spcBef>
                <a:spcPts val="0"/>
              </a:spcBef>
              <a:buNone/>
              <a:defRPr sz="5400">
                <a:solidFill>
                  <a:srgbClr val="888888"/>
                </a:solidFill>
                <a:latin typeface="Calibri"/>
                <a:ea typeface="Calibri"/>
                <a:cs typeface="Calibri"/>
                <a:sym typeface="Calibri"/>
              </a:defRPr>
            </a:lvl2pPr>
            <a:lvl3pPr marL="0" marR="0" lvl="2" indent="0" algn="r" rtl="0">
              <a:spcBef>
                <a:spcPts val="0"/>
              </a:spcBef>
              <a:buNone/>
              <a:defRPr sz="5400">
                <a:solidFill>
                  <a:srgbClr val="888888"/>
                </a:solidFill>
                <a:latin typeface="Calibri"/>
                <a:ea typeface="Calibri"/>
                <a:cs typeface="Calibri"/>
                <a:sym typeface="Calibri"/>
              </a:defRPr>
            </a:lvl3pPr>
            <a:lvl4pPr marL="0" marR="0" lvl="3" indent="0" algn="r" rtl="0">
              <a:spcBef>
                <a:spcPts val="0"/>
              </a:spcBef>
              <a:buNone/>
              <a:defRPr sz="5400">
                <a:solidFill>
                  <a:srgbClr val="888888"/>
                </a:solidFill>
                <a:latin typeface="Calibri"/>
                <a:ea typeface="Calibri"/>
                <a:cs typeface="Calibri"/>
                <a:sym typeface="Calibri"/>
              </a:defRPr>
            </a:lvl4pPr>
            <a:lvl5pPr marL="0" marR="0" lvl="4" indent="0" algn="r" rtl="0">
              <a:spcBef>
                <a:spcPts val="0"/>
              </a:spcBef>
              <a:buNone/>
              <a:defRPr sz="5400">
                <a:solidFill>
                  <a:srgbClr val="888888"/>
                </a:solidFill>
                <a:latin typeface="Calibri"/>
                <a:ea typeface="Calibri"/>
                <a:cs typeface="Calibri"/>
                <a:sym typeface="Calibri"/>
              </a:defRPr>
            </a:lvl5pPr>
            <a:lvl6pPr marL="0" marR="0" lvl="5" indent="0" algn="r" rtl="0">
              <a:spcBef>
                <a:spcPts val="0"/>
              </a:spcBef>
              <a:buNone/>
              <a:defRPr sz="5400">
                <a:solidFill>
                  <a:srgbClr val="888888"/>
                </a:solidFill>
                <a:latin typeface="Calibri"/>
                <a:ea typeface="Calibri"/>
                <a:cs typeface="Calibri"/>
                <a:sym typeface="Calibri"/>
              </a:defRPr>
            </a:lvl6pPr>
            <a:lvl7pPr marL="0" marR="0" lvl="6" indent="0" algn="r" rtl="0">
              <a:spcBef>
                <a:spcPts val="0"/>
              </a:spcBef>
              <a:buNone/>
              <a:defRPr sz="5400">
                <a:solidFill>
                  <a:srgbClr val="888888"/>
                </a:solidFill>
                <a:latin typeface="Calibri"/>
                <a:ea typeface="Calibri"/>
                <a:cs typeface="Calibri"/>
                <a:sym typeface="Calibri"/>
              </a:defRPr>
            </a:lvl7pPr>
            <a:lvl8pPr marL="0" marR="0" lvl="7" indent="0" algn="r" rtl="0">
              <a:spcBef>
                <a:spcPts val="0"/>
              </a:spcBef>
              <a:buNone/>
              <a:defRPr sz="5400">
                <a:solidFill>
                  <a:srgbClr val="888888"/>
                </a:solidFill>
                <a:latin typeface="Calibri"/>
                <a:ea typeface="Calibri"/>
                <a:cs typeface="Calibri"/>
                <a:sym typeface="Calibri"/>
              </a:defRPr>
            </a:lvl8pPr>
            <a:lvl9pPr marL="0" marR="0" lvl="8" indent="0" algn="r" rtl="0">
              <a:spcBef>
                <a:spcPts val="0"/>
              </a:spcBef>
              <a:buNone/>
              <a:defRPr sz="54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2194572" y="1310640"/>
            <a:ext cx="14440500" cy="5577600"/>
          </a:xfrm>
          <a:prstGeom prst="rect">
            <a:avLst/>
          </a:prstGeom>
          <a:noFill/>
          <a:ln>
            <a:noFill/>
          </a:ln>
        </p:spPr>
        <p:txBody>
          <a:bodyPr spcFirstLastPara="1" wrap="square" lIns="92725" tIns="92725" rIns="92725" bIns="92725" anchor="b" anchorCtr="0"/>
          <a:lstStyle>
            <a:lvl1pPr marR="0" lvl="0" algn="l" rtl="0">
              <a:spcBef>
                <a:spcPts val="0"/>
              </a:spcBef>
              <a:spcAft>
                <a:spcPts val="0"/>
              </a:spcAft>
              <a:buClr>
                <a:schemeClr val="dk1"/>
              </a:buClr>
              <a:buSzPts val="9000"/>
              <a:buFont typeface="Calibri"/>
              <a:buNone/>
              <a:defRPr sz="9000" b="1" i="0" u="none" strike="noStrike" cap="none">
                <a:solidFill>
                  <a:schemeClr val="dk1"/>
                </a:solidFill>
                <a:latin typeface="Calibri"/>
                <a:ea typeface="Calibri"/>
                <a:cs typeface="Calibri"/>
                <a:sym typeface="Calibri"/>
              </a:defRPr>
            </a:lvl1pPr>
            <a:lvl2pPr lvl="1" rtl="0">
              <a:spcBef>
                <a:spcPts val="0"/>
              </a:spcBef>
              <a:spcAft>
                <a:spcPts val="0"/>
              </a:spcAft>
              <a:buSzPts val="1600"/>
              <a:buNone/>
              <a:defRPr sz="1600"/>
            </a:lvl2pPr>
            <a:lvl3pPr lvl="2" rtl="0">
              <a:spcBef>
                <a:spcPts val="0"/>
              </a:spcBef>
              <a:spcAft>
                <a:spcPts val="0"/>
              </a:spcAft>
              <a:buSzPts val="1600"/>
              <a:buNone/>
              <a:defRPr sz="1600"/>
            </a:lvl3pPr>
            <a:lvl4pPr lvl="3" rtl="0">
              <a:spcBef>
                <a:spcPts val="0"/>
              </a:spcBef>
              <a:spcAft>
                <a:spcPts val="0"/>
              </a:spcAft>
              <a:buSzPts val="1600"/>
              <a:buNone/>
              <a:defRPr sz="1600"/>
            </a:lvl4pPr>
            <a:lvl5pPr lvl="4" rtl="0">
              <a:spcBef>
                <a:spcPts val="0"/>
              </a:spcBef>
              <a:spcAft>
                <a:spcPts val="0"/>
              </a:spcAft>
              <a:buSzPts val="1600"/>
              <a:buNone/>
              <a:defRPr sz="1600"/>
            </a:lvl5pPr>
            <a:lvl6pPr lvl="5" rtl="0">
              <a:spcBef>
                <a:spcPts val="0"/>
              </a:spcBef>
              <a:spcAft>
                <a:spcPts val="0"/>
              </a:spcAft>
              <a:buSzPts val="1600"/>
              <a:buNone/>
              <a:defRPr sz="1600"/>
            </a:lvl6pPr>
            <a:lvl7pPr lvl="6" rtl="0">
              <a:spcBef>
                <a:spcPts val="0"/>
              </a:spcBef>
              <a:spcAft>
                <a:spcPts val="0"/>
              </a:spcAft>
              <a:buSzPts val="1600"/>
              <a:buNone/>
              <a:defRPr sz="1600"/>
            </a:lvl7pPr>
            <a:lvl8pPr lvl="7" rtl="0">
              <a:spcBef>
                <a:spcPts val="0"/>
              </a:spcBef>
              <a:spcAft>
                <a:spcPts val="0"/>
              </a:spcAft>
              <a:buSzPts val="1600"/>
              <a:buNone/>
              <a:defRPr sz="1600"/>
            </a:lvl8pPr>
            <a:lvl9pPr lvl="8" rtl="0">
              <a:spcBef>
                <a:spcPts val="0"/>
              </a:spcBef>
              <a:spcAft>
                <a:spcPts val="0"/>
              </a:spcAft>
              <a:buSzPts val="1600"/>
              <a:buNone/>
              <a:defRPr sz="1600"/>
            </a:lvl9pPr>
          </a:lstStyle>
          <a:p>
            <a:endParaRPr/>
          </a:p>
        </p:txBody>
      </p:sp>
      <p:sp>
        <p:nvSpPr>
          <p:cNvPr id="101" name="Shape 101"/>
          <p:cNvSpPr txBox="1">
            <a:spLocks noGrp="1"/>
          </p:cNvSpPr>
          <p:nvPr>
            <p:ph type="body" idx="1"/>
          </p:nvPr>
        </p:nvSpPr>
        <p:spPr>
          <a:xfrm>
            <a:off x="17160241" y="1310652"/>
            <a:ext cx="24536100" cy="28095600"/>
          </a:xfrm>
          <a:prstGeom prst="rect">
            <a:avLst/>
          </a:prstGeom>
          <a:noFill/>
          <a:ln>
            <a:noFill/>
          </a:ln>
        </p:spPr>
        <p:txBody>
          <a:bodyPr spcFirstLastPara="1" wrap="square" lIns="92725" tIns="92725" rIns="92725" bIns="92725" anchor="t" anchorCtr="0"/>
          <a:lstStyle>
            <a:lvl1pPr marL="457200" marR="0" lvl="0" indent="-1174750" algn="l" rtl="0">
              <a:spcBef>
                <a:spcPts val="3200"/>
              </a:spcBef>
              <a:spcAft>
                <a:spcPts val="0"/>
              </a:spcAft>
              <a:buClr>
                <a:schemeClr val="dk1"/>
              </a:buClr>
              <a:buSzPts val="14900"/>
              <a:buFont typeface="Arial"/>
              <a:buChar char="•"/>
              <a:defRPr sz="14900" b="0" i="0" u="none" strike="noStrike" cap="none">
                <a:solidFill>
                  <a:schemeClr val="dk1"/>
                </a:solidFill>
                <a:latin typeface="Calibri"/>
                <a:ea typeface="Calibri"/>
                <a:cs typeface="Calibri"/>
                <a:sym typeface="Calibri"/>
              </a:defRPr>
            </a:lvl1pPr>
            <a:lvl2pPr marL="914400" marR="0" lvl="1" indent="-1035050" algn="l" rtl="0">
              <a:spcBef>
                <a:spcPts val="2700"/>
              </a:spcBef>
              <a:spcAft>
                <a:spcPts val="0"/>
              </a:spcAft>
              <a:buClr>
                <a:schemeClr val="dk1"/>
              </a:buClr>
              <a:buSzPts val="12700"/>
              <a:buFont typeface="Arial"/>
              <a:buChar char="–"/>
              <a:defRPr sz="12700" b="0" i="0" u="none" strike="noStrike" cap="none">
                <a:solidFill>
                  <a:schemeClr val="dk1"/>
                </a:solidFill>
                <a:latin typeface="Calibri"/>
                <a:ea typeface="Calibri"/>
                <a:cs typeface="Calibri"/>
                <a:sym typeface="Calibri"/>
              </a:defRPr>
            </a:lvl2pPr>
            <a:lvl3pPr marL="1371600" marR="0" lvl="2" indent="-901700" algn="l" rtl="0">
              <a:spcBef>
                <a:spcPts val="2100"/>
              </a:spcBef>
              <a:spcAft>
                <a:spcPts val="0"/>
              </a:spcAft>
              <a:buClr>
                <a:schemeClr val="dk1"/>
              </a:buClr>
              <a:buSzPts val="10600"/>
              <a:buFont typeface="Arial"/>
              <a:buChar char="•"/>
              <a:defRPr sz="10600" b="0" i="0" u="none" strike="noStrike" cap="none">
                <a:solidFill>
                  <a:schemeClr val="dk1"/>
                </a:solidFill>
                <a:latin typeface="Calibri"/>
                <a:ea typeface="Calibri"/>
                <a:cs typeface="Calibri"/>
                <a:sym typeface="Calibri"/>
              </a:defRPr>
            </a:lvl3pPr>
            <a:lvl4pPr marL="1828800" marR="0" lvl="3"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4pPr>
            <a:lvl5pPr marL="2286000" marR="0" lvl="4"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5pPr>
            <a:lvl6pPr marL="2743200" marR="0" lvl="5"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6pPr>
            <a:lvl7pPr marL="3200400" marR="0" lvl="6"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7pPr>
            <a:lvl8pPr marL="3657600" marR="0" lvl="7"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8pPr>
            <a:lvl9pPr marL="4114800" marR="0" lvl="8"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9pPr>
          </a:lstStyle>
          <a:p>
            <a:endParaRPr/>
          </a:p>
        </p:txBody>
      </p:sp>
      <p:sp>
        <p:nvSpPr>
          <p:cNvPr id="102" name="Shape 102"/>
          <p:cNvSpPr txBox="1">
            <a:spLocks noGrp="1"/>
          </p:cNvSpPr>
          <p:nvPr>
            <p:ph type="body" idx="2"/>
          </p:nvPr>
        </p:nvSpPr>
        <p:spPr>
          <a:xfrm>
            <a:off x="2194572" y="6888492"/>
            <a:ext cx="14440500" cy="22517700"/>
          </a:xfrm>
          <a:prstGeom prst="rect">
            <a:avLst/>
          </a:prstGeom>
          <a:noFill/>
          <a:ln>
            <a:noFill/>
          </a:ln>
        </p:spPr>
        <p:txBody>
          <a:bodyPr spcFirstLastPara="1" wrap="square" lIns="92725" tIns="92725" rIns="92725" bIns="92725" anchor="t" anchorCtr="0"/>
          <a:lstStyle>
            <a:lvl1pPr marL="457200" marR="0" lvl="0" indent="-228600" algn="l" rtl="0">
              <a:spcBef>
                <a:spcPts val="1100"/>
              </a:spcBef>
              <a:spcAft>
                <a:spcPts val="0"/>
              </a:spcAft>
              <a:buClr>
                <a:schemeClr val="dk1"/>
              </a:buClr>
              <a:buSzPts val="6400"/>
              <a:buFont typeface="Arial"/>
              <a:buNone/>
              <a:defRPr sz="6400" b="0" i="0" u="none" strike="noStrike" cap="none">
                <a:solidFill>
                  <a:schemeClr val="dk1"/>
                </a:solidFill>
                <a:latin typeface="Calibri"/>
                <a:ea typeface="Calibri"/>
                <a:cs typeface="Calibri"/>
                <a:sym typeface="Calibri"/>
              </a:defRPr>
            </a:lvl1pPr>
            <a:lvl2pPr marL="914400" marR="0" lvl="1" indent="-228600" algn="l" rtl="0">
              <a:spcBef>
                <a:spcPts val="1100"/>
              </a:spcBef>
              <a:spcAft>
                <a:spcPts val="0"/>
              </a:spcAft>
              <a:buClr>
                <a:schemeClr val="dk1"/>
              </a:buClr>
              <a:buSzPts val="5400"/>
              <a:buFont typeface="Arial"/>
              <a:buNone/>
              <a:defRPr sz="5400" b="0" i="0" u="none" strike="noStrike" cap="none">
                <a:solidFill>
                  <a:schemeClr val="dk1"/>
                </a:solidFill>
                <a:latin typeface="Calibri"/>
                <a:ea typeface="Calibri"/>
                <a:cs typeface="Calibri"/>
                <a:sym typeface="Calibri"/>
              </a:defRPr>
            </a:lvl2pPr>
            <a:lvl3pPr marL="1371600" marR="0" lvl="2" indent="-228600" algn="l" rtl="0">
              <a:spcBef>
                <a:spcPts val="1100"/>
              </a:spcBef>
              <a:spcAft>
                <a:spcPts val="0"/>
              </a:spcAft>
              <a:buClr>
                <a:schemeClr val="dk1"/>
              </a:buClr>
              <a:buSzPts val="4300"/>
              <a:buFont typeface="Arial"/>
              <a:buNone/>
              <a:defRPr sz="4300" b="0" i="0" u="none" strike="noStrike" cap="none">
                <a:solidFill>
                  <a:schemeClr val="dk1"/>
                </a:solidFill>
                <a:latin typeface="Calibri"/>
                <a:ea typeface="Calibri"/>
                <a:cs typeface="Calibri"/>
                <a:sym typeface="Calibri"/>
              </a:defRPr>
            </a:lvl3pPr>
            <a:lvl4pPr marL="1828800" marR="0" lvl="3" indent="-228600" algn="l" rtl="0">
              <a:spcBef>
                <a:spcPts val="500"/>
              </a:spcBef>
              <a:spcAft>
                <a:spcPts val="0"/>
              </a:spcAft>
              <a:buClr>
                <a:schemeClr val="dk1"/>
              </a:buClr>
              <a:buSzPts val="3700"/>
              <a:buFont typeface="Arial"/>
              <a:buNone/>
              <a:defRPr sz="3700" b="0" i="0" u="none" strike="noStrike" cap="none">
                <a:solidFill>
                  <a:schemeClr val="dk1"/>
                </a:solidFill>
                <a:latin typeface="Calibri"/>
                <a:ea typeface="Calibri"/>
                <a:cs typeface="Calibri"/>
                <a:sym typeface="Calibri"/>
              </a:defRPr>
            </a:lvl4pPr>
            <a:lvl5pPr marL="2286000" marR="0" lvl="4" indent="-228600" algn="l" rtl="0">
              <a:spcBef>
                <a:spcPts val="500"/>
              </a:spcBef>
              <a:spcAft>
                <a:spcPts val="0"/>
              </a:spcAft>
              <a:buClr>
                <a:schemeClr val="dk1"/>
              </a:buClr>
              <a:buSzPts val="3700"/>
              <a:buFont typeface="Arial"/>
              <a:buNone/>
              <a:defRPr sz="3700" b="0" i="0" u="none" strike="noStrike" cap="none">
                <a:solidFill>
                  <a:schemeClr val="dk1"/>
                </a:solidFill>
                <a:latin typeface="Calibri"/>
                <a:ea typeface="Calibri"/>
                <a:cs typeface="Calibri"/>
                <a:sym typeface="Calibri"/>
              </a:defRPr>
            </a:lvl5pPr>
            <a:lvl6pPr marL="2743200" marR="0" lvl="5" indent="-228600" algn="l" rtl="0">
              <a:spcBef>
                <a:spcPts val="500"/>
              </a:spcBef>
              <a:spcAft>
                <a:spcPts val="0"/>
              </a:spcAft>
              <a:buClr>
                <a:schemeClr val="dk1"/>
              </a:buClr>
              <a:buSzPts val="3700"/>
              <a:buFont typeface="Arial"/>
              <a:buNone/>
              <a:defRPr sz="3700" b="0" i="0" u="none" strike="noStrike" cap="none">
                <a:solidFill>
                  <a:schemeClr val="dk1"/>
                </a:solidFill>
                <a:latin typeface="Calibri"/>
                <a:ea typeface="Calibri"/>
                <a:cs typeface="Calibri"/>
                <a:sym typeface="Calibri"/>
              </a:defRPr>
            </a:lvl6pPr>
            <a:lvl7pPr marL="3200400" marR="0" lvl="6" indent="-228600" algn="l" rtl="0">
              <a:spcBef>
                <a:spcPts val="500"/>
              </a:spcBef>
              <a:spcAft>
                <a:spcPts val="0"/>
              </a:spcAft>
              <a:buClr>
                <a:schemeClr val="dk1"/>
              </a:buClr>
              <a:buSzPts val="3700"/>
              <a:buFont typeface="Arial"/>
              <a:buNone/>
              <a:defRPr sz="3700" b="0" i="0" u="none" strike="noStrike" cap="none">
                <a:solidFill>
                  <a:schemeClr val="dk1"/>
                </a:solidFill>
                <a:latin typeface="Calibri"/>
                <a:ea typeface="Calibri"/>
                <a:cs typeface="Calibri"/>
                <a:sym typeface="Calibri"/>
              </a:defRPr>
            </a:lvl7pPr>
            <a:lvl8pPr marL="3657600" marR="0" lvl="7" indent="-228600" algn="l" rtl="0">
              <a:spcBef>
                <a:spcPts val="500"/>
              </a:spcBef>
              <a:spcAft>
                <a:spcPts val="0"/>
              </a:spcAft>
              <a:buClr>
                <a:schemeClr val="dk1"/>
              </a:buClr>
              <a:buSzPts val="3700"/>
              <a:buFont typeface="Arial"/>
              <a:buNone/>
              <a:defRPr sz="3700" b="0" i="0" u="none" strike="noStrike" cap="none">
                <a:solidFill>
                  <a:schemeClr val="dk1"/>
                </a:solidFill>
                <a:latin typeface="Calibri"/>
                <a:ea typeface="Calibri"/>
                <a:cs typeface="Calibri"/>
                <a:sym typeface="Calibri"/>
              </a:defRPr>
            </a:lvl8pPr>
            <a:lvl9pPr marL="4114800" marR="0" lvl="8" indent="-228600" algn="l" rtl="0">
              <a:spcBef>
                <a:spcPts val="500"/>
              </a:spcBef>
              <a:spcAft>
                <a:spcPts val="0"/>
              </a:spcAft>
              <a:buClr>
                <a:schemeClr val="dk1"/>
              </a:buClr>
              <a:buSzPts val="3700"/>
              <a:buFont typeface="Arial"/>
              <a:buNone/>
              <a:defRPr sz="3700" b="0" i="0" u="none" strike="noStrike" cap="none">
                <a:solidFill>
                  <a:schemeClr val="dk1"/>
                </a:solidFill>
                <a:latin typeface="Calibri"/>
                <a:ea typeface="Calibri"/>
                <a:cs typeface="Calibri"/>
                <a:sym typeface="Calibri"/>
              </a:defRPr>
            </a:lvl9pPr>
          </a:lstStyle>
          <a:p>
            <a:endParaRPr/>
          </a:p>
        </p:txBody>
      </p:sp>
      <p:sp>
        <p:nvSpPr>
          <p:cNvPr id="103" name="Shape 103"/>
          <p:cNvSpPr txBox="1">
            <a:spLocks noGrp="1"/>
          </p:cNvSpPr>
          <p:nvPr>
            <p:ph type="dt" idx="10"/>
          </p:nvPr>
        </p:nvSpPr>
        <p:spPr>
          <a:xfrm>
            <a:off x="2194560" y="30510488"/>
            <a:ext cx="10241100" cy="1752900"/>
          </a:xfrm>
          <a:prstGeom prst="rect">
            <a:avLst/>
          </a:prstGeom>
          <a:noFill/>
          <a:ln>
            <a:noFill/>
          </a:ln>
        </p:spPr>
        <p:txBody>
          <a:bodyPr spcFirstLastPara="1" wrap="square" lIns="92725" tIns="92725" rIns="92725" bIns="92725" anchor="ctr" anchorCtr="0"/>
          <a:lstStyle>
            <a:lvl1pPr marR="0" lvl="0" algn="l" rtl="0">
              <a:spcBef>
                <a:spcPts val="0"/>
              </a:spcBef>
              <a:spcAft>
                <a:spcPts val="0"/>
              </a:spcAft>
              <a:buSzPts val="1600"/>
              <a:buNone/>
              <a:defRPr sz="5400">
                <a:solidFill>
                  <a:srgbClr val="888888"/>
                </a:solidFill>
                <a:latin typeface="Calibri"/>
                <a:ea typeface="Calibri"/>
                <a:cs typeface="Calibri"/>
                <a:sym typeface="Calibri"/>
              </a:defRPr>
            </a:lvl1pPr>
            <a:lvl2pPr marR="0" lvl="1"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9pPr>
          </a:lstStyle>
          <a:p>
            <a:endParaRPr/>
          </a:p>
        </p:txBody>
      </p:sp>
      <p:sp>
        <p:nvSpPr>
          <p:cNvPr id="104" name="Shape 104"/>
          <p:cNvSpPr txBox="1">
            <a:spLocks noGrp="1"/>
          </p:cNvSpPr>
          <p:nvPr>
            <p:ph type="ftr" idx="11"/>
          </p:nvPr>
        </p:nvSpPr>
        <p:spPr>
          <a:xfrm>
            <a:off x="14996159" y="30510488"/>
            <a:ext cx="13898700" cy="1752900"/>
          </a:xfrm>
          <a:prstGeom prst="rect">
            <a:avLst/>
          </a:prstGeom>
          <a:noFill/>
          <a:ln>
            <a:noFill/>
          </a:ln>
        </p:spPr>
        <p:txBody>
          <a:bodyPr spcFirstLastPara="1" wrap="square" lIns="92725" tIns="92725" rIns="92725" bIns="92725" anchor="ctr" anchorCtr="0"/>
          <a:lstStyle>
            <a:lvl1pPr marR="0" lvl="0" algn="ctr" rtl="0">
              <a:spcBef>
                <a:spcPts val="0"/>
              </a:spcBef>
              <a:spcAft>
                <a:spcPts val="0"/>
              </a:spcAft>
              <a:buSzPts val="1600"/>
              <a:buNone/>
              <a:defRPr sz="5400">
                <a:solidFill>
                  <a:srgbClr val="888888"/>
                </a:solidFill>
                <a:latin typeface="Calibri"/>
                <a:ea typeface="Calibri"/>
                <a:cs typeface="Calibri"/>
                <a:sym typeface="Calibri"/>
              </a:defRPr>
            </a:lvl1pPr>
            <a:lvl2pPr marR="0" lvl="1"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9pPr>
          </a:lstStyle>
          <a:p>
            <a:endParaRPr/>
          </a:p>
        </p:txBody>
      </p:sp>
      <p:sp>
        <p:nvSpPr>
          <p:cNvPr id="105" name="Shape 105"/>
          <p:cNvSpPr txBox="1">
            <a:spLocks noGrp="1"/>
          </p:cNvSpPr>
          <p:nvPr>
            <p:ph type="sldNum" idx="12"/>
          </p:nvPr>
        </p:nvSpPr>
        <p:spPr>
          <a:xfrm>
            <a:off x="31455359" y="30510488"/>
            <a:ext cx="10241100" cy="1752900"/>
          </a:xfrm>
          <a:prstGeom prst="rect">
            <a:avLst/>
          </a:prstGeom>
          <a:noFill/>
          <a:ln>
            <a:noFill/>
          </a:ln>
        </p:spPr>
        <p:txBody>
          <a:bodyPr spcFirstLastPara="1" wrap="square" lIns="417800" tIns="208825" rIns="417800" bIns="208825" anchor="ctr" anchorCtr="0">
            <a:noAutofit/>
          </a:bodyPr>
          <a:lstStyle>
            <a:lvl1pPr marL="0" marR="0" lvl="0" indent="0" algn="r" rtl="0">
              <a:spcBef>
                <a:spcPts val="0"/>
              </a:spcBef>
              <a:buNone/>
              <a:defRPr sz="5400">
                <a:solidFill>
                  <a:srgbClr val="888888"/>
                </a:solidFill>
                <a:latin typeface="Calibri"/>
                <a:ea typeface="Calibri"/>
                <a:cs typeface="Calibri"/>
                <a:sym typeface="Calibri"/>
              </a:defRPr>
            </a:lvl1pPr>
            <a:lvl2pPr marL="0" marR="0" lvl="1" indent="0" algn="r" rtl="0">
              <a:spcBef>
                <a:spcPts val="0"/>
              </a:spcBef>
              <a:buNone/>
              <a:defRPr sz="5400">
                <a:solidFill>
                  <a:srgbClr val="888888"/>
                </a:solidFill>
                <a:latin typeface="Calibri"/>
                <a:ea typeface="Calibri"/>
                <a:cs typeface="Calibri"/>
                <a:sym typeface="Calibri"/>
              </a:defRPr>
            </a:lvl2pPr>
            <a:lvl3pPr marL="0" marR="0" lvl="2" indent="0" algn="r" rtl="0">
              <a:spcBef>
                <a:spcPts val="0"/>
              </a:spcBef>
              <a:buNone/>
              <a:defRPr sz="5400">
                <a:solidFill>
                  <a:srgbClr val="888888"/>
                </a:solidFill>
                <a:latin typeface="Calibri"/>
                <a:ea typeface="Calibri"/>
                <a:cs typeface="Calibri"/>
                <a:sym typeface="Calibri"/>
              </a:defRPr>
            </a:lvl3pPr>
            <a:lvl4pPr marL="0" marR="0" lvl="3" indent="0" algn="r" rtl="0">
              <a:spcBef>
                <a:spcPts val="0"/>
              </a:spcBef>
              <a:buNone/>
              <a:defRPr sz="5400">
                <a:solidFill>
                  <a:srgbClr val="888888"/>
                </a:solidFill>
                <a:latin typeface="Calibri"/>
                <a:ea typeface="Calibri"/>
                <a:cs typeface="Calibri"/>
                <a:sym typeface="Calibri"/>
              </a:defRPr>
            </a:lvl4pPr>
            <a:lvl5pPr marL="0" marR="0" lvl="4" indent="0" algn="r" rtl="0">
              <a:spcBef>
                <a:spcPts val="0"/>
              </a:spcBef>
              <a:buNone/>
              <a:defRPr sz="5400">
                <a:solidFill>
                  <a:srgbClr val="888888"/>
                </a:solidFill>
                <a:latin typeface="Calibri"/>
                <a:ea typeface="Calibri"/>
                <a:cs typeface="Calibri"/>
                <a:sym typeface="Calibri"/>
              </a:defRPr>
            </a:lvl5pPr>
            <a:lvl6pPr marL="0" marR="0" lvl="5" indent="0" algn="r" rtl="0">
              <a:spcBef>
                <a:spcPts val="0"/>
              </a:spcBef>
              <a:buNone/>
              <a:defRPr sz="5400">
                <a:solidFill>
                  <a:srgbClr val="888888"/>
                </a:solidFill>
                <a:latin typeface="Calibri"/>
                <a:ea typeface="Calibri"/>
                <a:cs typeface="Calibri"/>
                <a:sym typeface="Calibri"/>
              </a:defRPr>
            </a:lvl6pPr>
            <a:lvl7pPr marL="0" marR="0" lvl="6" indent="0" algn="r" rtl="0">
              <a:spcBef>
                <a:spcPts val="0"/>
              </a:spcBef>
              <a:buNone/>
              <a:defRPr sz="5400">
                <a:solidFill>
                  <a:srgbClr val="888888"/>
                </a:solidFill>
                <a:latin typeface="Calibri"/>
                <a:ea typeface="Calibri"/>
                <a:cs typeface="Calibri"/>
                <a:sym typeface="Calibri"/>
              </a:defRPr>
            </a:lvl7pPr>
            <a:lvl8pPr marL="0" marR="0" lvl="7" indent="0" algn="r" rtl="0">
              <a:spcBef>
                <a:spcPts val="0"/>
              </a:spcBef>
              <a:buNone/>
              <a:defRPr sz="5400">
                <a:solidFill>
                  <a:srgbClr val="888888"/>
                </a:solidFill>
                <a:latin typeface="Calibri"/>
                <a:ea typeface="Calibri"/>
                <a:cs typeface="Calibri"/>
                <a:sym typeface="Calibri"/>
              </a:defRPr>
            </a:lvl8pPr>
            <a:lvl9pPr marL="0" marR="0" lvl="8" indent="0" algn="r" rtl="0">
              <a:spcBef>
                <a:spcPts val="0"/>
              </a:spcBef>
              <a:buNone/>
              <a:defRPr sz="54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1496160" y="13765440"/>
            <a:ext cx="40898700" cy="5387400"/>
          </a:xfrm>
          <a:prstGeom prst="rect">
            <a:avLst/>
          </a:prstGeom>
        </p:spPr>
        <p:txBody>
          <a:bodyPr spcFirstLastPara="1" wrap="square" lIns="485800" tIns="485800" rIns="485800" bIns="485800" anchor="ctr" anchorCtr="0"/>
          <a:lstStyle>
            <a:lvl1pPr lvl="0" algn="ctr">
              <a:spcBef>
                <a:spcPts val="0"/>
              </a:spcBef>
              <a:spcAft>
                <a:spcPts val="0"/>
              </a:spcAft>
              <a:buSzPts val="19200"/>
              <a:buNone/>
              <a:defRPr sz="19200"/>
            </a:lvl1pPr>
            <a:lvl2pPr lvl="1" algn="ctr">
              <a:spcBef>
                <a:spcPts val="0"/>
              </a:spcBef>
              <a:spcAft>
                <a:spcPts val="0"/>
              </a:spcAft>
              <a:buSzPts val="19200"/>
              <a:buNone/>
              <a:defRPr sz="19200"/>
            </a:lvl2pPr>
            <a:lvl3pPr lvl="2" algn="ctr">
              <a:spcBef>
                <a:spcPts val="0"/>
              </a:spcBef>
              <a:spcAft>
                <a:spcPts val="0"/>
              </a:spcAft>
              <a:buSzPts val="19200"/>
              <a:buNone/>
              <a:defRPr sz="19200"/>
            </a:lvl3pPr>
            <a:lvl4pPr lvl="3" algn="ctr">
              <a:spcBef>
                <a:spcPts val="0"/>
              </a:spcBef>
              <a:spcAft>
                <a:spcPts val="0"/>
              </a:spcAft>
              <a:buSzPts val="19200"/>
              <a:buNone/>
              <a:defRPr sz="19200"/>
            </a:lvl4pPr>
            <a:lvl5pPr lvl="4" algn="ctr">
              <a:spcBef>
                <a:spcPts val="0"/>
              </a:spcBef>
              <a:spcAft>
                <a:spcPts val="0"/>
              </a:spcAft>
              <a:buSzPts val="19200"/>
              <a:buNone/>
              <a:defRPr sz="19200"/>
            </a:lvl5pPr>
            <a:lvl6pPr lvl="5" algn="ctr">
              <a:spcBef>
                <a:spcPts val="0"/>
              </a:spcBef>
              <a:spcAft>
                <a:spcPts val="0"/>
              </a:spcAft>
              <a:buSzPts val="19200"/>
              <a:buNone/>
              <a:defRPr sz="19200"/>
            </a:lvl6pPr>
            <a:lvl7pPr lvl="6" algn="ctr">
              <a:spcBef>
                <a:spcPts val="0"/>
              </a:spcBef>
              <a:spcAft>
                <a:spcPts val="0"/>
              </a:spcAft>
              <a:buSzPts val="19200"/>
              <a:buNone/>
              <a:defRPr sz="19200"/>
            </a:lvl7pPr>
            <a:lvl8pPr lvl="7" algn="ctr">
              <a:spcBef>
                <a:spcPts val="0"/>
              </a:spcBef>
              <a:spcAft>
                <a:spcPts val="0"/>
              </a:spcAft>
              <a:buSzPts val="19200"/>
              <a:buNone/>
              <a:defRPr sz="19200"/>
            </a:lvl8pPr>
            <a:lvl9pPr lvl="8" algn="ctr">
              <a:spcBef>
                <a:spcPts val="0"/>
              </a:spcBef>
              <a:spcAft>
                <a:spcPts val="0"/>
              </a:spcAft>
              <a:buSzPts val="19200"/>
              <a:buNone/>
              <a:defRPr sz="19200"/>
            </a:lvl9pPr>
          </a:lstStyle>
          <a:p>
            <a:endParaRPr/>
          </a:p>
        </p:txBody>
      </p:sp>
      <p:sp>
        <p:nvSpPr>
          <p:cNvPr id="15" name="Shape 15"/>
          <p:cNvSpPr txBox="1">
            <a:spLocks noGrp="1"/>
          </p:cNvSpPr>
          <p:nvPr>
            <p:ph type="sldNum" idx="12"/>
          </p:nvPr>
        </p:nvSpPr>
        <p:spPr>
          <a:xfrm>
            <a:off x="40667798" y="29844588"/>
            <a:ext cx="2633700" cy="2519100"/>
          </a:xfrm>
          <a:prstGeom prst="rect">
            <a:avLst/>
          </a:prstGeom>
        </p:spPr>
        <p:txBody>
          <a:bodyPr spcFirstLastPara="1" wrap="square" lIns="485800" tIns="485800" rIns="485800" bIns="4858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8602983" y="23042880"/>
            <a:ext cx="26334900" cy="2720700"/>
          </a:xfrm>
          <a:prstGeom prst="rect">
            <a:avLst/>
          </a:prstGeom>
          <a:noFill/>
          <a:ln>
            <a:noFill/>
          </a:ln>
        </p:spPr>
        <p:txBody>
          <a:bodyPr spcFirstLastPara="1" wrap="square" lIns="92725" tIns="92725" rIns="92725" bIns="92725" anchor="b" anchorCtr="0"/>
          <a:lstStyle>
            <a:lvl1pPr marR="0" lvl="0" algn="l" rtl="0">
              <a:spcBef>
                <a:spcPts val="0"/>
              </a:spcBef>
              <a:spcAft>
                <a:spcPts val="0"/>
              </a:spcAft>
              <a:buClr>
                <a:schemeClr val="dk1"/>
              </a:buClr>
              <a:buSzPts val="9000"/>
              <a:buFont typeface="Calibri"/>
              <a:buNone/>
              <a:defRPr sz="9000" b="1" i="0" u="none" strike="noStrike" cap="none">
                <a:solidFill>
                  <a:schemeClr val="dk1"/>
                </a:solidFill>
                <a:latin typeface="Calibri"/>
                <a:ea typeface="Calibri"/>
                <a:cs typeface="Calibri"/>
                <a:sym typeface="Calibri"/>
              </a:defRPr>
            </a:lvl1pPr>
            <a:lvl2pPr lvl="1" rtl="0">
              <a:spcBef>
                <a:spcPts val="0"/>
              </a:spcBef>
              <a:spcAft>
                <a:spcPts val="0"/>
              </a:spcAft>
              <a:buSzPts val="1600"/>
              <a:buNone/>
              <a:defRPr sz="1600"/>
            </a:lvl2pPr>
            <a:lvl3pPr lvl="2" rtl="0">
              <a:spcBef>
                <a:spcPts val="0"/>
              </a:spcBef>
              <a:spcAft>
                <a:spcPts val="0"/>
              </a:spcAft>
              <a:buSzPts val="1600"/>
              <a:buNone/>
              <a:defRPr sz="1600"/>
            </a:lvl3pPr>
            <a:lvl4pPr lvl="3" rtl="0">
              <a:spcBef>
                <a:spcPts val="0"/>
              </a:spcBef>
              <a:spcAft>
                <a:spcPts val="0"/>
              </a:spcAft>
              <a:buSzPts val="1600"/>
              <a:buNone/>
              <a:defRPr sz="1600"/>
            </a:lvl4pPr>
            <a:lvl5pPr lvl="4" rtl="0">
              <a:spcBef>
                <a:spcPts val="0"/>
              </a:spcBef>
              <a:spcAft>
                <a:spcPts val="0"/>
              </a:spcAft>
              <a:buSzPts val="1600"/>
              <a:buNone/>
              <a:defRPr sz="1600"/>
            </a:lvl5pPr>
            <a:lvl6pPr lvl="5" rtl="0">
              <a:spcBef>
                <a:spcPts val="0"/>
              </a:spcBef>
              <a:spcAft>
                <a:spcPts val="0"/>
              </a:spcAft>
              <a:buSzPts val="1600"/>
              <a:buNone/>
              <a:defRPr sz="1600"/>
            </a:lvl6pPr>
            <a:lvl7pPr lvl="6" rtl="0">
              <a:spcBef>
                <a:spcPts val="0"/>
              </a:spcBef>
              <a:spcAft>
                <a:spcPts val="0"/>
              </a:spcAft>
              <a:buSzPts val="1600"/>
              <a:buNone/>
              <a:defRPr sz="1600"/>
            </a:lvl7pPr>
            <a:lvl8pPr lvl="7" rtl="0">
              <a:spcBef>
                <a:spcPts val="0"/>
              </a:spcBef>
              <a:spcAft>
                <a:spcPts val="0"/>
              </a:spcAft>
              <a:buSzPts val="1600"/>
              <a:buNone/>
              <a:defRPr sz="1600"/>
            </a:lvl8pPr>
            <a:lvl9pPr lvl="8" rtl="0">
              <a:spcBef>
                <a:spcPts val="0"/>
              </a:spcBef>
              <a:spcAft>
                <a:spcPts val="0"/>
              </a:spcAft>
              <a:buSzPts val="1600"/>
              <a:buNone/>
              <a:defRPr sz="1600"/>
            </a:lvl9pPr>
          </a:lstStyle>
          <a:p>
            <a:endParaRPr/>
          </a:p>
        </p:txBody>
      </p:sp>
      <p:sp>
        <p:nvSpPr>
          <p:cNvPr id="108" name="Shape 108"/>
          <p:cNvSpPr>
            <a:spLocks noGrp="1"/>
          </p:cNvSpPr>
          <p:nvPr>
            <p:ph type="pic" idx="2"/>
          </p:nvPr>
        </p:nvSpPr>
        <p:spPr>
          <a:xfrm>
            <a:off x="8602983" y="2941320"/>
            <a:ext cx="26334900" cy="19751100"/>
          </a:xfrm>
          <a:prstGeom prst="rect">
            <a:avLst/>
          </a:prstGeom>
          <a:noFill/>
          <a:ln>
            <a:noFill/>
          </a:ln>
        </p:spPr>
        <p:txBody>
          <a:bodyPr spcFirstLastPara="1" wrap="square" lIns="92725" tIns="92725" rIns="92725" bIns="92725" anchor="t" anchorCtr="0"/>
          <a:lstStyle>
            <a:lvl1pPr marR="0" lvl="0" algn="l" rtl="0">
              <a:spcBef>
                <a:spcPts val="3200"/>
              </a:spcBef>
              <a:spcAft>
                <a:spcPts val="0"/>
              </a:spcAft>
              <a:buClr>
                <a:schemeClr val="dk1"/>
              </a:buClr>
              <a:buSzPts val="14900"/>
              <a:buFont typeface="Arial"/>
              <a:buNone/>
              <a:defRPr sz="14900" b="0" i="0" u="none" strike="noStrike" cap="none">
                <a:solidFill>
                  <a:schemeClr val="dk1"/>
                </a:solidFill>
                <a:latin typeface="Calibri"/>
                <a:ea typeface="Calibri"/>
                <a:cs typeface="Calibri"/>
                <a:sym typeface="Calibri"/>
              </a:defRPr>
            </a:lvl1pPr>
            <a:lvl2pPr marR="0" lvl="1" algn="l" rtl="0">
              <a:spcBef>
                <a:spcPts val="2700"/>
              </a:spcBef>
              <a:spcAft>
                <a:spcPts val="0"/>
              </a:spcAft>
              <a:buClr>
                <a:schemeClr val="dk1"/>
              </a:buClr>
              <a:buSzPts val="12700"/>
              <a:buFont typeface="Arial"/>
              <a:buNone/>
              <a:defRPr sz="12700" b="0" i="0" u="none" strike="noStrike" cap="none">
                <a:solidFill>
                  <a:schemeClr val="dk1"/>
                </a:solidFill>
                <a:latin typeface="Calibri"/>
                <a:ea typeface="Calibri"/>
                <a:cs typeface="Calibri"/>
                <a:sym typeface="Calibri"/>
              </a:defRPr>
            </a:lvl2pPr>
            <a:lvl3pPr marR="0" lvl="2" algn="l" rtl="0">
              <a:spcBef>
                <a:spcPts val="2100"/>
              </a:spcBef>
              <a:spcAft>
                <a:spcPts val="0"/>
              </a:spcAft>
              <a:buClr>
                <a:schemeClr val="dk1"/>
              </a:buClr>
              <a:buSzPts val="10600"/>
              <a:buFont typeface="Arial"/>
              <a:buNone/>
              <a:defRPr sz="10600" b="0" i="0" u="none" strike="noStrike" cap="none">
                <a:solidFill>
                  <a:schemeClr val="dk1"/>
                </a:solidFill>
                <a:latin typeface="Calibri"/>
                <a:ea typeface="Calibri"/>
                <a:cs typeface="Calibri"/>
                <a:sym typeface="Calibri"/>
              </a:defRPr>
            </a:lvl3pPr>
            <a:lvl4pPr marR="0" lvl="3" algn="l" rtl="0">
              <a:spcBef>
                <a:spcPts val="1600"/>
              </a:spcBef>
              <a:spcAft>
                <a:spcPts val="0"/>
              </a:spcAft>
              <a:buClr>
                <a:schemeClr val="dk1"/>
              </a:buClr>
              <a:buSzPts val="9000"/>
              <a:buFont typeface="Arial"/>
              <a:buNone/>
              <a:defRPr sz="9000" b="0" i="0" u="none" strike="noStrike" cap="none">
                <a:solidFill>
                  <a:schemeClr val="dk1"/>
                </a:solidFill>
                <a:latin typeface="Calibri"/>
                <a:ea typeface="Calibri"/>
                <a:cs typeface="Calibri"/>
                <a:sym typeface="Calibri"/>
              </a:defRPr>
            </a:lvl4pPr>
            <a:lvl5pPr marR="0" lvl="4" algn="l" rtl="0">
              <a:spcBef>
                <a:spcPts val="1600"/>
              </a:spcBef>
              <a:spcAft>
                <a:spcPts val="0"/>
              </a:spcAft>
              <a:buClr>
                <a:schemeClr val="dk1"/>
              </a:buClr>
              <a:buSzPts val="9000"/>
              <a:buFont typeface="Arial"/>
              <a:buNone/>
              <a:defRPr sz="9000" b="0" i="0" u="none" strike="noStrike" cap="none">
                <a:solidFill>
                  <a:schemeClr val="dk1"/>
                </a:solidFill>
                <a:latin typeface="Calibri"/>
                <a:ea typeface="Calibri"/>
                <a:cs typeface="Calibri"/>
                <a:sym typeface="Calibri"/>
              </a:defRPr>
            </a:lvl5pPr>
            <a:lvl6pPr marR="0" lvl="5" algn="l" rtl="0">
              <a:spcBef>
                <a:spcPts val="1600"/>
              </a:spcBef>
              <a:spcAft>
                <a:spcPts val="0"/>
              </a:spcAft>
              <a:buClr>
                <a:schemeClr val="dk1"/>
              </a:buClr>
              <a:buSzPts val="9000"/>
              <a:buFont typeface="Arial"/>
              <a:buNone/>
              <a:defRPr sz="9000" b="0" i="0" u="none" strike="noStrike" cap="none">
                <a:solidFill>
                  <a:schemeClr val="dk1"/>
                </a:solidFill>
                <a:latin typeface="Calibri"/>
                <a:ea typeface="Calibri"/>
                <a:cs typeface="Calibri"/>
                <a:sym typeface="Calibri"/>
              </a:defRPr>
            </a:lvl6pPr>
            <a:lvl7pPr marR="0" lvl="6" algn="l" rtl="0">
              <a:spcBef>
                <a:spcPts val="1600"/>
              </a:spcBef>
              <a:spcAft>
                <a:spcPts val="0"/>
              </a:spcAft>
              <a:buClr>
                <a:schemeClr val="dk1"/>
              </a:buClr>
              <a:buSzPts val="9000"/>
              <a:buFont typeface="Arial"/>
              <a:buNone/>
              <a:defRPr sz="9000" b="0" i="0" u="none" strike="noStrike" cap="none">
                <a:solidFill>
                  <a:schemeClr val="dk1"/>
                </a:solidFill>
                <a:latin typeface="Calibri"/>
                <a:ea typeface="Calibri"/>
                <a:cs typeface="Calibri"/>
                <a:sym typeface="Calibri"/>
              </a:defRPr>
            </a:lvl7pPr>
            <a:lvl8pPr marR="0" lvl="7" algn="l" rtl="0">
              <a:spcBef>
                <a:spcPts val="1600"/>
              </a:spcBef>
              <a:spcAft>
                <a:spcPts val="0"/>
              </a:spcAft>
              <a:buClr>
                <a:schemeClr val="dk1"/>
              </a:buClr>
              <a:buSzPts val="9000"/>
              <a:buFont typeface="Arial"/>
              <a:buNone/>
              <a:defRPr sz="9000" b="0" i="0" u="none" strike="noStrike" cap="none">
                <a:solidFill>
                  <a:schemeClr val="dk1"/>
                </a:solidFill>
                <a:latin typeface="Calibri"/>
                <a:ea typeface="Calibri"/>
                <a:cs typeface="Calibri"/>
                <a:sym typeface="Calibri"/>
              </a:defRPr>
            </a:lvl8pPr>
            <a:lvl9pPr marR="0" lvl="8" algn="l" rtl="0">
              <a:spcBef>
                <a:spcPts val="1600"/>
              </a:spcBef>
              <a:spcAft>
                <a:spcPts val="0"/>
              </a:spcAft>
              <a:buClr>
                <a:schemeClr val="dk1"/>
              </a:buClr>
              <a:buSzPts val="9000"/>
              <a:buFont typeface="Arial"/>
              <a:buNone/>
              <a:defRPr sz="9000" b="0" i="0" u="none" strike="noStrike" cap="none">
                <a:solidFill>
                  <a:schemeClr val="dk1"/>
                </a:solidFill>
                <a:latin typeface="Calibri"/>
                <a:ea typeface="Calibri"/>
                <a:cs typeface="Calibri"/>
                <a:sym typeface="Calibri"/>
              </a:defRPr>
            </a:lvl9pPr>
          </a:lstStyle>
          <a:p>
            <a:endParaRPr/>
          </a:p>
        </p:txBody>
      </p:sp>
      <p:sp>
        <p:nvSpPr>
          <p:cNvPr id="109" name="Shape 109"/>
          <p:cNvSpPr txBox="1">
            <a:spLocks noGrp="1"/>
          </p:cNvSpPr>
          <p:nvPr>
            <p:ph type="body" idx="1"/>
          </p:nvPr>
        </p:nvSpPr>
        <p:spPr>
          <a:xfrm>
            <a:off x="8602983" y="25763223"/>
            <a:ext cx="26334900" cy="3863100"/>
          </a:xfrm>
          <a:prstGeom prst="rect">
            <a:avLst/>
          </a:prstGeom>
          <a:noFill/>
          <a:ln>
            <a:noFill/>
          </a:ln>
        </p:spPr>
        <p:txBody>
          <a:bodyPr spcFirstLastPara="1" wrap="square" lIns="92725" tIns="92725" rIns="92725" bIns="92725" anchor="t" anchorCtr="0"/>
          <a:lstStyle>
            <a:lvl1pPr marL="457200" marR="0" lvl="0" indent="-228600" algn="l" rtl="0">
              <a:spcBef>
                <a:spcPts val="1100"/>
              </a:spcBef>
              <a:spcAft>
                <a:spcPts val="0"/>
              </a:spcAft>
              <a:buClr>
                <a:schemeClr val="dk1"/>
              </a:buClr>
              <a:buSzPts val="6400"/>
              <a:buFont typeface="Arial"/>
              <a:buNone/>
              <a:defRPr sz="6400" b="0" i="0" u="none" strike="noStrike" cap="none">
                <a:solidFill>
                  <a:schemeClr val="dk1"/>
                </a:solidFill>
                <a:latin typeface="Calibri"/>
                <a:ea typeface="Calibri"/>
                <a:cs typeface="Calibri"/>
                <a:sym typeface="Calibri"/>
              </a:defRPr>
            </a:lvl1pPr>
            <a:lvl2pPr marL="914400" marR="0" lvl="1" indent="-228600" algn="l" rtl="0">
              <a:spcBef>
                <a:spcPts val="1100"/>
              </a:spcBef>
              <a:spcAft>
                <a:spcPts val="0"/>
              </a:spcAft>
              <a:buClr>
                <a:schemeClr val="dk1"/>
              </a:buClr>
              <a:buSzPts val="5400"/>
              <a:buFont typeface="Arial"/>
              <a:buNone/>
              <a:defRPr sz="5400" b="0" i="0" u="none" strike="noStrike" cap="none">
                <a:solidFill>
                  <a:schemeClr val="dk1"/>
                </a:solidFill>
                <a:latin typeface="Calibri"/>
                <a:ea typeface="Calibri"/>
                <a:cs typeface="Calibri"/>
                <a:sym typeface="Calibri"/>
              </a:defRPr>
            </a:lvl2pPr>
            <a:lvl3pPr marL="1371600" marR="0" lvl="2" indent="-228600" algn="l" rtl="0">
              <a:spcBef>
                <a:spcPts val="1100"/>
              </a:spcBef>
              <a:spcAft>
                <a:spcPts val="0"/>
              </a:spcAft>
              <a:buClr>
                <a:schemeClr val="dk1"/>
              </a:buClr>
              <a:buSzPts val="4300"/>
              <a:buFont typeface="Arial"/>
              <a:buNone/>
              <a:defRPr sz="4300" b="0" i="0" u="none" strike="noStrike" cap="none">
                <a:solidFill>
                  <a:schemeClr val="dk1"/>
                </a:solidFill>
                <a:latin typeface="Calibri"/>
                <a:ea typeface="Calibri"/>
                <a:cs typeface="Calibri"/>
                <a:sym typeface="Calibri"/>
              </a:defRPr>
            </a:lvl3pPr>
            <a:lvl4pPr marL="1828800" marR="0" lvl="3" indent="-228600" algn="l" rtl="0">
              <a:spcBef>
                <a:spcPts val="500"/>
              </a:spcBef>
              <a:spcAft>
                <a:spcPts val="0"/>
              </a:spcAft>
              <a:buClr>
                <a:schemeClr val="dk1"/>
              </a:buClr>
              <a:buSzPts val="3700"/>
              <a:buFont typeface="Arial"/>
              <a:buNone/>
              <a:defRPr sz="3700" b="0" i="0" u="none" strike="noStrike" cap="none">
                <a:solidFill>
                  <a:schemeClr val="dk1"/>
                </a:solidFill>
                <a:latin typeface="Calibri"/>
                <a:ea typeface="Calibri"/>
                <a:cs typeface="Calibri"/>
                <a:sym typeface="Calibri"/>
              </a:defRPr>
            </a:lvl4pPr>
            <a:lvl5pPr marL="2286000" marR="0" lvl="4" indent="-228600" algn="l" rtl="0">
              <a:spcBef>
                <a:spcPts val="500"/>
              </a:spcBef>
              <a:spcAft>
                <a:spcPts val="0"/>
              </a:spcAft>
              <a:buClr>
                <a:schemeClr val="dk1"/>
              </a:buClr>
              <a:buSzPts val="3700"/>
              <a:buFont typeface="Arial"/>
              <a:buNone/>
              <a:defRPr sz="3700" b="0" i="0" u="none" strike="noStrike" cap="none">
                <a:solidFill>
                  <a:schemeClr val="dk1"/>
                </a:solidFill>
                <a:latin typeface="Calibri"/>
                <a:ea typeface="Calibri"/>
                <a:cs typeface="Calibri"/>
                <a:sym typeface="Calibri"/>
              </a:defRPr>
            </a:lvl5pPr>
            <a:lvl6pPr marL="2743200" marR="0" lvl="5" indent="-228600" algn="l" rtl="0">
              <a:spcBef>
                <a:spcPts val="500"/>
              </a:spcBef>
              <a:spcAft>
                <a:spcPts val="0"/>
              </a:spcAft>
              <a:buClr>
                <a:schemeClr val="dk1"/>
              </a:buClr>
              <a:buSzPts val="3700"/>
              <a:buFont typeface="Arial"/>
              <a:buNone/>
              <a:defRPr sz="3700" b="0" i="0" u="none" strike="noStrike" cap="none">
                <a:solidFill>
                  <a:schemeClr val="dk1"/>
                </a:solidFill>
                <a:latin typeface="Calibri"/>
                <a:ea typeface="Calibri"/>
                <a:cs typeface="Calibri"/>
                <a:sym typeface="Calibri"/>
              </a:defRPr>
            </a:lvl6pPr>
            <a:lvl7pPr marL="3200400" marR="0" lvl="6" indent="-228600" algn="l" rtl="0">
              <a:spcBef>
                <a:spcPts val="500"/>
              </a:spcBef>
              <a:spcAft>
                <a:spcPts val="0"/>
              </a:spcAft>
              <a:buClr>
                <a:schemeClr val="dk1"/>
              </a:buClr>
              <a:buSzPts val="3700"/>
              <a:buFont typeface="Arial"/>
              <a:buNone/>
              <a:defRPr sz="3700" b="0" i="0" u="none" strike="noStrike" cap="none">
                <a:solidFill>
                  <a:schemeClr val="dk1"/>
                </a:solidFill>
                <a:latin typeface="Calibri"/>
                <a:ea typeface="Calibri"/>
                <a:cs typeface="Calibri"/>
                <a:sym typeface="Calibri"/>
              </a:defRPr>
            </a:lvl7pPr>
            <a:lvl8pPr marL="3657600" marR="0" lvl="7" indent="-228600" algn="l" rtl="0">
              <a:spcBef>
                <a:spcPts val="500"/>
              </a:spcBef>
              <a:spcAft>
                <a:spcPts val="0"/>
              </a:spcAft>
              <a:buClr>
                <a:schemeClr val="dk1"/>
              </a:buClr>
              <a:buSzPts val="3700"/>
              <a:buFont typeface="Arial"/>
              <a:buNone/>
              <a:defRPr sz="3700" b="0" i="0" u="none" strike="noStrike" cap="none">
                <a:solidFill>
                  <a:schemeClr val="dk1"/>
                </a:solidFill>
                <a:latin typeface="Calibri"/>
                <a:ea typeface="Calibri"/>
                <a:cs typeface="Calibri"/>
                <a:sym typeface="Calibri"/>
              </a:defRPr>
            </a:lvl8pPr>
            <a:lvl9pPr marL="4114800" marR="0" lvl="8" indent="-228600" algn="l" rtl="0">
              <a:spcBef>
                <a:spcPts val="500"/>
              </a:spcBef>
              <a:spcAft>
                <a:spcPts val="0"/>
              </a:spcAft>
              <a:buClr>
                <a:schemeClr val="dk1"/>
              </a:buClr>
              <a:buSzPts val="3700"/>
              <a:buFont typeface="Arial"/>
              <a:buNone/>
              <a:defRPr sz="3700" b="0" i="0" u="none" strike="noStrike" cap="none">
                <a:solidFill>
                  <a:schemeClr val="dk1"/>
                </a:solidFill>
                <a:latin typeface="Calibri"/>
                <a:ea typeface="Calibri"/>
                <a:cs typeface="Calibri"/>
                <a:sym typeface="Calibri"/>
              </a:defRPr>
            </a:lvl9pPr>
          </a:lstStyle>
          <a:p>
            <a:endParaRPr/>
          </a:p>
        </p:txBody>
      </p:sp>
      <p:sp>
        <p:nvSpPr>
          <p:cNvPr id="110" name="Shape 110"/>
          <p:cNvSpPr txBox="1">
            <a:spLocks noGrp="1"/>
          </p:cNvSpPr>
          <p:nvPr>
            <p:ph type="dt" idx="10"/>
          </p:nvPr>
        </p:nvSpPr>
        <p:spPr>
          <a:xfrm>
            <a:off x="2194560" y="30510488"/>
            <a:ext cx="10241100" cy="1752900"/>
          </a:xfrm>
          <a:prstGeom prst="rect">
            <a:avLst/>
          </a:prstGeom>
          <a:noFill/>
          <a:ln>
            <a:noFill/>
          </a:ln>
        </p:spPr>
        <p:txBody>
          <a:bodyPr spcFirstLastPara="1" wrap="square" lIns="92725" tIns="92725" rIns="92725" bIns="92725" anchor="ctr" anchorCtr="0"/>
          <a:lstStyle>
            <a:lvl1pPr marR="0" lvl="0" algn="l" rtl="0">
              <a:spcBef>
                <a:spcPts val="0"/>
              </a:spcBef>
              <a:spcAft>
                <a:spcPts val="0"/>
              </a:spcAft>
              <a:buSzPts val="1600"/>
              <a:buNone/>
              <a:defRPr sz="5400">
                <a:solidFill>
                  <a:srgbClr val="888888"/>
                </a:solidFill>
                <a:latin typeface="Calibri"/>
                <a:ea typeface="Calibri"/>
                <a:cs typeface="Calibri"/>
                <a:sym typeface="Calibri"/>
              </a:defRPr>
            </a:lvl1pPr>
            <a:lvl2pPr marR="0" lvl="1"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9pPr>
          </a:lstStyle>
          <a:p>
            <a:endParaRPr/>
          </a:p>
        </p:txBody>
      </p:sp>
      <p:sp>
        <p:nvSpPr>
          <p:cNvPr id="111" name="Shape 111"/>
          <p:cNvSpPr txBox="1">
            <a:spLocks noGrp="1"/>
          </p:cNvSpPr>
          <p:nvPr>
            <p:ph type="ftr" idx="11"/>
          </p:nvPr>
        </p:nvSpPr>
        <p:spPr>
          <a:xfrm>
            <a:off x="14996159" y="30510488"/>
            <a:ext cx="13898700" cy="1752900"/>
          </a:xfrm>
          <a:prstGeom prst="rect">
            <a:avLst/>
          </a:prstGeom>
          <a:noFill/>
          <a:ln>
            <a:noFill/>
          </a:ln>
        </p:spPr>
        <p:txBody>
          <a:bodyPr spcFirstLastPara="1" wrap="square" lIns="92725" tIns="92725" rIns="92725" bIns="92725" anchor="ctr" anchorCtr="0"/>
          <a:lstStyle>
            <a:lvl1pPr marR="0" lvl="0" algn="ctr" rtl="0">
              <a:spcBef>
                <a:spcPts val="0"/>
              </a:spcBef>
              <a:spcAft>
                <a:spcPts val="0"/>
              </a:spcAft>
              <a:buSzPts val="1600"/>
              <a:buNone/>
              <a:defRPr sz="5400">
                <a:solidFill>
                  <a:srgbClr val="888888"/>
                </a:solidFill>
                <a:latin typeface="Calibri"/>
                <a:ea typeface="Calibri"/>
                <a:cs typeface="Calibri"/>
                <a:sym typeface="Calibri"/>
              </a:defRPr>
            </a:lvl1pPr>
            <a:lvl2pPr marR="0" lvl="1"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9pPr>
          </a:lstStyle>
          <a:p>
            <a:endParaRPr/>
          </a:p>
        </p:txBody>
      </p:sp>
      <p:sp>
        <p:nvSpPr>
          <p:cNvPr id="112" name="Shape 112"/>
          <p:cNvSpPr txBox="1">
            <a:spLocks noGrp="1"/>
          </p:cNvSpPr>
          <p:nvPr>
            <p:ph type="sldNum" idx="12"/>
          </p:nvPr>
        </p:nvSpPr>
        <p:spPr>
          <a:xfrm>
            <a:off x="31455359" y="30510488"/>
            <a:ext cx="10241100" cy="1752900"/>
          </a:xfrm>
          <a:prstGeom prst="rect">
            <a:avLst/>
          </a:prstGeom>
          <a:noFill/>
          <a:ln>
            <a:noFill/>
          </a:ln>
        </p:spPr>
        <p:txBody>
          <a:bodyPr spcFirstLastPara="1" wrap="square" lIns="417800" tIns="208825" rIns="417800" bIns="208825" anchor="ctr" anchorCtr="0">
            <a:noAutofit/>
          </a:bodyPr>
          <a:lstStyle>
            <a:lvl1pPr marL="0" marR="0" lvl="0" indent="0" algn="r" rtl="0">
              <a:spcBef>
                <a:spcPts val="0"/>
              </a:spcBef>
              <a:buNone/>
              <a:defRPr sz="5400">
                <a:solidFill>
                  <a:srgbClr val="888888"/>
                </a:solidFill>
                <a:latin typeface="Calibri"/>
                <a:ea typeface="Calibri"/>
                <a:cs typeface="Calibri"/>
                <a:sym typeface="Calibri"/>
              </a:defRPr>
            </a:lvl1pPr>
            <a:lvl2pPr marL="0" marR="0" lvl="1" indent="0" algn="r" rtl="0">
              <a:spcBef>
                <a:spcPts val="0"/>
              </a:spcBef>
              <a:buNone/>
              <a:defRPr sz="5400">
                <a:solidFill>
                  <a:srgbClr val="888888"/>
                </a:solidFill>
                <a:latin typeface="Calibri"/>
                <a:ea typeface="Calibri"/>
                <a:cs typeface="Calibri"/>
                <a:sym typeface="Calibri"/>
              </a:defRPr>
            </a:lvl2pPr>
            <a:lvl3pPr marL="0" marR="0" lvl="2" indent="0" algn="r" rtl="0">
              <a:spcBef>
                <a:spcPts val="0"/>
              </a:spcBef>
              <a:buNone/>
              <a:defRPr sz="5400">
                <a:solidFill>
                  <a:srgbClr val="888888"/>
                </a:solidFill>
                <a:latin typeface="Calibri"/>
                <a:ea typeface="Calibri"/>
                <a:cs typeface="Calibri"/>
                <a:sym typeface="Calibri"/>
              </a:defRPr>
            </a:lvl3pPr>
            <a:lvl4pPr marL="0" marR="0" lvl="3" indent="0" algn="r" rtl="0">
              <a:spcBef>
                <a:spcPts val="0"/>
              </a:spcBef>
              <a:buNone/>
              <a:defRPr sz="5400">
                <a:solidFill>
                  <a:srgbClr val="888888"/>
                </a:solidFill>
                <a:latin typeface="Calibri"/>
                <a:ea typeface="Calibri"/>
                <a:cs typeface="Calibri"/>
                <a:sym typeface="Calibri"/>
              </a:defRPr>
            </a:lvl4pPr>
            <a:lvl5pPr marL="0" marR="0" lvl="4" indent="0" algn="r" rtl="0">
              <a:spcBef>
                <a:spcPts val="0"/>
              </a:spcBef>
              <a:buNone/>
              <a:defRPr sz="5400">
                <a:solidFill>
                  <a:srgbClr val="888888"/>
                </a:solidFill>
                <a:latin typeface="Calibri"/>
                <a:ea typeface="Calibri"/>
                <a:cs typeface="Calibri"/>
                <a:sym typeface="Calibri"/>
              </a:defRPr>
            </a:lvl5pPr>
            <a:lvl6pPr marL="0" marR="0" lvl="5" indent="0" algn="r" rtl="0">
              <a:spcBef>
                <a:spcPts val="0"/>
              </a:spcBef>
              <a:buNone/>
              <a:defRPr sz="5400">
                <a:solidFill>
                  <a:srgbClr val="888888"/>
                </a:solidFill>
                <a:latin typeface="Calibri"/>
                <a:ea typeface="Calibri"/>
                <a:cs typeface="Calibri"/>
                <a:sym typeface="Calibri"/>
              </a:defRPr>
            </a:lvl6pPr>
            <a:lvl7pPr marL="0" marR="0" lvl="6" indent="0" algn="r" rtl="0">
              <a:spcBef>
                <a:spcPts val="0"/>
              </a:spcBef>
              <a:buNone/>
              <a:defRPr sz="5400">
                <a:solidFill>
                  <a:srgbClr val="888888"/>
                </a:solidFill>
                <a:latin typeface="Calibri"/>
                <a:ea typeface="Calibri"/>
                <a:cs typeface="Calibri"/>
                <a:sym typeface="Calibri"/>
              </a:defRPr>
            </a:lvl7pPr>
            <a:lvl8pPr marL="0" marR="0" lvl="7" indent="0" algn="r" rtl="0">
              <a:spcBef>
                <a:spcPts val="0"/>
              </a:spcBef>
              <a:buNone/>
              <a:defRPr sz="5400">
                <a:solidFill>
                  <a:srgbClr val="888888"/>
                </a:solidFill>
                <a:latin typeface="Calibri"/>
                <a:ea typeface="Calibri"/>
                <a:cs typeface="Calibri"/>
                <a:sym typeface="Calibri"/>
              </a:defRPr>
            </a:lvl8pPr>
            <a:lvl9pPr marL="0" marR="0" lvl="8" indent="0" algn="r" rtl="0">
              <a:spcBef>
                <a:spcPts val="0"/>
              </a:spcBef>
              <a:buNone/>
              <a:defRPr sz="54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2194560" y="1318263"/>
            <a:ext cx="39501900" cy="5487300"/>
          </a:xfrm>
          <a:prstGeom prst="rect">
            <a:avLst/>
          </a:prstGeom>
          <a:noFill/>
          <a:ln>
            <a:noFill/>
          </a:ln>
        </p:spPr>
        <p:txBody>
          <a:bodyPr spcFirstLastPara="1" wrap="square" lIns="92725" tIns="92725" rIns="92725" bIns="92725" anchor="ctr" anchorCtr="0"/>
          <a:lstStyle>
            <a:lvl1pPr marR="0" lvl="0" algn="ctr" rtl="0">
              <a:spcBef>
                <a:spcPts val="0"/>
              </a:spcBef>
              <a:spcAft>
                <a:spcPts val="0"/>
              </a:spcAft>
              <a:buClr>
                <a:schemeClr val="dk1"/>
              </a:buClr>
              <a:buSzPts val="20200"/>
              <a:buFont typeface="Calibri"/>
              <a:buNone/>
              <a:defRPr sz="20200" b="0" i="0" u="none" strike="noStrike" cap="none">
                <a:solidFill>
                  <a:schemeClr val="dk1"/>
                </a:solidFill>
                <a:latin typeface="Calibri"/>
                <a:ea typeface="Calibri"/>
                <a:cs typeface="Calibri"/>
                <a:sym typeface="Calibri"/>
              </a:defRPr>
            </a:lvl1pPr>
            <a:lvl2pPr lvl="1" rtl="0">
              <a:spcBef>
                <a:spcPts val="0"/>
              </a:spcBef>
              <a:spcAft>
                <a:spcPts val="0"/>
              </a:spcAft>
              <a:buSzPts val="1600"/>
              <a:buNone/>
              <a:defRPr sz="1600"/>
            </a:lvl2pPr>
            <a:lvl3pPr lvl="2" rtl="0">
              <a:spcBef>
                <a:spcPts val="0"/>
              </a:spcBef>
              <a:spcAft>
                <a:spcPts val="0"/>
              </a:spcAft>
              <a:buSzPts val="1600"/>
              <a:buNone/>
              <a:defRPr sz="1600"/>
            </a:lvl3pPr>
            <a:lvl4pPr lvl="3" rtl="0">
              <a:spcBef>
                <a:spcPts val="0"/>
              </a:spcBef>
              <a:spcAft>
                <a:spcPts val="0"/>
              </a:spcAft>
              <a:buSzPts val="1600"/>
              <a:buNone/>
              <a:defRPr sz="1600"/>
            </a:lvl4pPr>
            <a:lvl5pPr lvl="4" rtl="0">
              <a:spcBef>
                <a:spcPts val="0"/>
              </a:spcBef>
              <a:spcAft>
                <a:spcPts val="0"/>
              </a:spcAft>
              <a:buSzPts val="1600"/>
              <a:buNone/>
              <a:defRPr sz="1600"/>
            </a:lvl5pPr>
            <a:lvl6pPr lvl="5" rtl="0">
              <a:spcBef>
                <a:spcPts val="0"/>
              </a:spcBef>
              <a:spcAft>
                <a:spcPts val="0"/>
              </a:spcAft>
              <a:buSzPts val="1600"/>
              <a:buNone/>
              <a:defRPr sz="1600"/>
            </a:lvl6pPr>
            <a:lvl7pPr lvl="6" rtl="0">
              <a:spcBef>
                <a:spcPts val="0"/>
              </a:spcBef>
              <a:spcAft>
                <a:spcPts val="0"/>
              </a:spcAft>
              <a:buSzPts val="1600"/>
              <a:buNone/>
              <a:defRPr sz="1600"/>
            </a:lvl7pPr>
            <a:lvl8pPr lvl="7" rtl="0">
              <a:spcBef>
                <a:spcPts val="0"/>
              </a:spcBef>
              <a:spcAft>
                <a:spcPts val="0"/>
              </a:spcAft>
              <a:buSzPts val="1600"/>
              <a:buNone/>
              <a:defRPr sz="1600"/>
            </a:lvl8pPr>
            <a:lvl9pPr lvl="8" rtl="0">
              <a:spcBef>
                <a:spcPts val="0"/>
              </a:spcBef>
              <a:spcAft>
                <a:spcPts val="0"/>
              </a:spcAft>
              <a:buSzPts val="1600"/>
              <a:buNone/>
              <a:defRPr sz="1600"/>
            </a:lvl9pPr>
          </a:lstStyle>
          <a:p>
            <a:endParaRPr/>
          </a:p>
        </p:txBody>
      </p:sp>
      <p:sp>
        <p:nvSpPr>
          <p:cNvPr id="115" name="Shape 115"/>
          <p:cNvSpPr txBox="1">
            <a:spLocks noGrp="1"/>
          </p:cNvSpPr>
          <p:nvPr>
            <p:ph type="body" idx="1"/>
          </p:nvPr>
        </p:nvSpPr>
        <p:spPr>
          <a:xfrm rot="5400000">
            <a:off x="11083291" y="-1207578"/>
            <a:ext cx="21724800" cy="39501900"/>
          </a:xfrm>
          <a:prstGeom prst="rect">
            <a:avLst/>
          </a:prstGeom>
          <a:noFill/>
          <a:ln>
            <a:noFill/>
          </a:ln>
        </p:spPr>
        <p:txBody>
          <a:bodyPr spcFirstLastPara="1" wrap="square" lIns="92725" tIns="92725" rIns="92725" bIns="92725" anchor="t" anchorCtr="0"/>
          <a:lstStyle>
            <a:lvl1pPr marL="457200" marR="0" lvl="0" indent="-1174750" algn="l" rtl="0">
              <a:spcBef>
                <a:spcPts val="3200"/>
              </a:spcBef>
              <a:spcAft>
                <a:spcPts val="0"/>
              </a:spcAft>
              <a:buClr>
                <a:schemeClr val="dk1"/>
              </a:buClr>
              <a:buSzPts val="14900"/>
              <a:buFont typeface="Arial"/>
              <a:buChar char="•"/>
              <a:defRPr sz="14900" b="0" i="0" u="none" strike="noStrike" cap="none">
                <a:solidFill>
                  <a:schemeClr val="dk1"/>
                </a:solidFill>
                <a:latin typeface="Calibri"/>
                <a:ea typeface="Calibri"/>
                <a:cs typeface="Calibri"/>
                <a:sym typeface="Calibri"/>
              </a:defRPr>
            </a:lvl1pPr>
            <a:lvl2pPr marL="914400" marR="0" lvl="1" indent="-1035050" algn="l" rtl="0">
              <a:spcBef>
                <a:spcPts val="2700"/>
              </a:spcBef>
              <a:spcAft>
                <a:spcPts val="0"/>
              </a:spcAft>
              <a:buClr>
                <a:schemeClr val="dk1"/>
              </a:buClr>
              <a:buSzPts val="12700"/>
              <a:buFont typeface="Arial"/>
              <a:buChar char="–"/>
              <a:defRPr sz="12700" b="0" i="0" u="none" strike="noStrike" cap="none">
                <a:solidFill>
                  <a:schemeClr val="dk1"/>
                </a:solidFill>
                <a:latin typeface="Calibri"/>
                <a:ea typeface="Calibri"/>
                <a:cs typeface="Calibri"/>
                <a:sym typeface="Calibri"/>
              </a:defRPr>
            </a:lvl2pPr>
            <a:lvl3pPr marL="1371600" marR="0" lvl="2" indent="-901700" algn="l" rtl="0">
              <a:spcBef>
                <a:spcPts val="2100"/>
              </a:spcBef>
              <a:spcAft>
                <a:spcPts val="0"/>
              </a:spcAft>
              <a:buClr>
                <a:schemeClr val="dk1"/>
              </a:buClr>
              <a:buSzPts val="10600"/>
              <a:buFont typeface="Arial"/>
              <a:buChar char="•"/>
              <a:defRPr sz="10600" b="0" i="0" u="none" strike="noStrike" cap="none">
                <a:solidFill>
                  <a:schemeClr val="dk1"/>
                </a:solidFill>
                <a:latin typeface="Calibri"/>
                <a:ea typeface="Calibri"/>
                <a:cs typeface="Calibri"/>
                <a:sym typeface="Calibri"/>
              </a:defRPr>
            </a:lvl3pPr>
            <a:lvl4pPr marL="1828800" marR="0" lvl="3"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4pPr>
            <a:lvl5pPr marL="2286000" marR="0" lvl="4"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5pPr>
            <a:lvl6pPr marL="2743200" marR="0" lvl="5"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6pPr>
            <a:lvl7pPr marL="3200400" marR="0" lvl="6"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7pPr>
            <a:lvl8pPr marL="3657600" marR="0" lvl="7"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8pPr>
            <a:lvl9pPr marL="4114800" marR="0" lvl="8"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9pPr>
          </a:lstStyle>
          <a:p>
            <a:endParaRPr/>
          </a:p>
        </p:txBody>
      </p:sp>
      <p:sp>
        <p:nvSpPr>
          <p:cNvPr id="116" name="Shape 116"/>
          <p:cNvSpPr txBox="1">
            <a:spLocks noGrp="1"/>
          </p:cNvSpPr>
          <p:nvPr>
            <p:ph type="dt" idx="10"/>
          </p:nvPr>
        </p:nvSpPr>
        <p:spPr>
          <a:xfrm>
            <a:off x="2194560" y="30510488"/>
            <a:ext cx="10241100" cy="1752900"/>
          </a:xfrm>
          <a:prstGeom prst="rect">
            <a:avLst/>
          </a:prstGeom>
          <a:noFill/>
          <a:ln>
            <a:noFill/>
          </a:ln>
        </p:spPr>
        <p:txBody>
          <a:bodyPr spcFirstLastPara="1" wrap="square" lIns="92725" tIns="92725" rIns="92725" bIns="92725" anchor="ctr" anchorCtr="0"/>
          <a:lstStyle>
            <a:lvl1pPr marR="0" lvl="0" algn="l" rtl="0">
              <a:spcBef>
                <a:spcPts val="0"/>
              </a:spcBef>
              <a:spcAft>
                <a:spcPts val="0"/>
              </a:spcAft>
              <a:buSzPts val="1600"/>
              <a:buNone/>
              <a:defRPr sz="5400">
                <a:solidFill>
                  <a:srgbClr val="888888"/>
                </a:solidFill>
                <a:latin typeface="Calibri"/>
                <a:ea typeface="Calibri"/>
                <a:cs typeface="Calibri"/>
                <a:sym typeface="Calibri"/>
              </a:defRPr>
            </a:lvl1pPr>
            <a:lvl2pPr marR="0" lvl="1"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9pPr>
          </a:lstStyle>
          <a:p>
            <a:endParaRPr/>
          </a:p>
        </p:txBody>
      </p:sp>
      <p:sp>
        <p:nvSpPr>
          <p:cNvPr id="117" name="Shape 117"/>
          <p:cNvSpPr txBox="1">
            <a:spLocks noGrp="1"/>
          </p:cNvSpPr>
          <p:nvPr>
            <p:ph type="ftr" idx="11"/>
          </p:nvPr>
        </p:nvSpPr>
        <p:spPr>
          <a:xfrm>
            <a:off x="14996159" y="30510488"/>
            <a:ext cx="13898700" cy="1752900"/>
          </a:xfrm>
          <a:prstGeom prst="rect">
            <a:avLst/>
          </a:prstGeom>
          <a:noFill/>
          <a:ln>
            <a:noFill/>
          </a:ln>
        </p:spPr>
        <p:txBody>
          <a:bodyPr spcFirstLastPara="1" wrap="square" lIns="92725" tIns="92725" rIns="92725" bIns="92725" anchor="ctr" anchorCtr="0"/>
          <a:lstStyle>
            <a:lvl1pPr marR="0" lvl="0" algn="ctr" rtl="0">
              <a:spcBef>
                <a:spcPts val="0"/>
              </a:spcBef>
              <a:spcAft>
                <a:spcPts val="0"/>
              </a:spcAft>
              <a:buSzPts val="1600"/>
              <a:buNone/>
              <a:defRPr sz="5400">
                <a:solidFill>
                  <a:srgbClr val="888888"/>
                </a:solidFill>
                <a:latin typeface="Calibri"/>
                <a:ea typeface="Calibri"/>
                <a:cs typeface="Calibri"/>
                <a:sym typeface="Calibri"/>
              </a:defRPr>
            </a:lvl1pPr>
            <a:lvl2pPr marR="0" lvl="1"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9pPr>
          </a:lstStyle>
          <a:p>
            <a:endParaRPr/>
          </a:p>
        </p:txBody>
      </p:sp>
      <p:sp>
        <p:nvSpPr>
          <p:cNvPr id="118" name="Shape 118"/>
          <p:cNvSpPr txBox="1">
            <a:spLocks noGrp="1"/>
          </p:cNvSpPr>
          <p:nvPr>
            <p:ph type="sldNum" idx="12"/>
          </p:nvPr>
        </p:nvSpPr>
        <p:spPr>
          <a:xfrm>
            <a:off x="31455359" y="30510488"/>
            <a:ext cx="10241100" cy="1752900"/>
          </a:xfrm>
          <a:prstGeom prst="rect">
            <a:avLst/>
          </a:prstGeom>
          <a:noFill/>
          <a:ln>
            <a:noFill/>
          </a:ln>
        </p:spPr>
        <p:txBody>
          <a:bodyPr spcFirstLastPara="1" wrap="square" lIns="417800" tIns="208825" rIns="417800" bIns="208825" anchor="ctr" anchorCtr="0">
            <a:noAutofit/>
          </a:bodyPr>
          <a:lstStyle>
            <a:lvl1pPr marL="0" marR="0" lvl="0" indent="0" algn="r" rtl="0">
              <a:spcBef>
                <a:spcPts val="0"/>
              </a:spcBef>
              <a:buNone/>
              <a:defRPr sz="5400">
                <a:solidFill>
                  <a:srgbClr val="888888"/>
                </a:solidFill>
                <a:latin typeface="Calibri"/>
                <a:ea typeface="Calibri"/>
                <a:cs typeface="Calibri"/>
                <a:sym typeface="Calibri"/>
              </a:defRPr>
            </a:lvl1pPr>
            <a:lvl2pPr marL="0" marR="0" lvl="1" indent="0" algn="r" rtl="0">
              <a:spcBef>
                <a:spcPts val="0"/>
              </a:spcBef>
              <a:buNone/>
              <a:defRPr sz="5400">
                <a:solidFill>
                  <a:srgbClr val="888888"/>
                </a:solidFill>
                <a:latin typeface="Calibri"/>
                <a:ea typeface="Calibri"/>
                <a:cs typeface="Calibri"/>
                <a:sym typeface="Calibri"/>
              </a:defRPr>
            </a:lvl2pPr>
            <a:lvl3pPr marL="0" marR="0" lvl="2" indent="0" algn="r" rtl="0">
              <a:spcBef>
                <a:spcPts val="0"/>
              </a:spcBef>
              <a:buNone/>
              <a:defRPr sz="5400">
                <a:solidFill>
                  <a:srgbClr val="888888"/>
                </a:solidFill>
                <a:latin typeface="Calibri"/>
                <a:ea typeface="Calibri"/>
                <a:cs typeface="Calibri"/>
                <a:sym typeface="Calibri"/>
              </a:defRPr>
            </a:lvl3pPr>
            <a:lvl4pPr marL="0" marR="0" lvl="3" indent="0" algn="r" rtl="0">
              <a:spcBef>
                <a:spcPts val="0"/>
              </a:spcBef>
              <a:buNone/>
              <a:defRPr sz="5400">
                <a:solidFill>
                  <a:srgbClr val="888888"/>
                </a:solidFill>
                <a:latin typeface="Calibri"/>
                <a:ea typeface="Calibri"/>
                <a:cs typeface="Calibri"/>
                <a:sym typeface="Calibri"/>
              </a:defRPr>
            </a:lvl4pPr>
            <a:lvl5pPr marL="0" marR="0" lvl="4" indent="0" algn="r" rtl="0">
              <a:spcBef>
                <a:spcPts val="0"/>
              </a:spcBef>
              <a:buNone/>
              <a:defRPr sz="5400">
                <a:solidFill>
                  <a:srgbClr val="888888"/>
                </a:solidFill>
                <a:latin typeface="Calibri"/>
                <a:ea typeface="Calibri"/>
                <a:cs typeface="Calibri"/>
                <a:sym typeface="Calibri"/>
              </a:defRPr>
            </a:lvl5pPr>
            <a:lvl6pPr marL="0" marR="0" lvl="5" indent="0" algn="r" rtl="0">
              <a:spcBef>
                <a:spcPts val="0"/>
              </a:spcBef>
              <a:buNone/>
              <a:defRPr sz="5400">
                <a:solidFill>
                  <a:srgbClr val="888888"/>
                </a:solidFill>
                <a:latin typeface="Calibri"/>
                <a:ea typeface="Calibri"/>
                <a:cs typeface="Calibri"/>
                <a:sym typeface="Calibri"/>
              </a:defRPr>
            </a:lvl6pPr>
            <a:lvl7pPr marL="0" marR="0" lvl="6" indent="0" algn="r" rtl="0">
              <a:spcBef>
                <a:spcPts val="0"/>
              </a:spcBef>
              <a:buNone/>
              <a:defRPr sz="5400">
                <a:solidFill>
                  <a:srgbClr val="888888"/>
                </a:solidFill>
                <a:latin typeface="Calibri"/>
                <a:ea typeface="Calibri"/>
                <a:cs typeface="Calibri"/>
                <a:sym typeface="Calibri"/>
              </a:defRPr>
            </a:lvl7pPr>
            <a:lvl8pPr marL="0" marR="0" lvl="7" indent="0" algn="r" rtl="0">
              <a:spcBef>
                <a:spcPts val="0"/>
              </a:spcBef>
              <a:buNone/>
              <a:defRPr sz="5400">
                <a:solidFill>
                  <a:srgbClr val="888888"/>
                </a:solidFill>
                <a:latin typeface="Calibri"/>
                <a:ea typeface="Calibri"/>
                <a:cs typeface="Calibri"/>
                <a:sym typeface="Calibri"/>
              </a:defRPr>
            </a:lvl8pPr>
            <a:lvl9pPr marL="0" marR="0" lvl="8" indent="0" algn="r" rtl="0">
              <a:spcBef>
                <a:spcPts val="0"/>
              </a:spcBef>
              <a:buNone/>
              <a:defRPr sz="54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rot="5400000">
            <a:off x="138440025" y="46085550"/>
            <a:ext cx="134820600" cy="55298700"/>
          </a:xfrm>
          <a:prstGeom prst="rect">
            <a:avLst/>
          </a:prstGeom>
          <a:noFill/>
          <a:ln>
            <a:noFill/>
          </a:ln>
        </p:spPr>
        <p:txBody>
          <a:bodyPr spcFirstLastPara="1" wrap="square" lIns="92725" tIns="92725" rIns="92725" bIns="92725" anchor="ctr" anchorCtr="0"/>
          <a:lstStyle>
            <a:lvl1pPr marR="0" lvl="0" algn="ctr" rtl="0">
              <a:spcBef>
                <a:spcPts val="0"/>
              </a:spcBef>
              <a:spcAft>
                <a:spcPts val="0"/>
              </a:spcAft>
              <a:buClr>
                <a:schemeClr val="dk1"/>
              </a:buClr>
              <a:buSzPts val="20200"/>
              <a:buFont typeface="Calibri"/>
              <a:buNone/>
              <a:defRPr sz="20200" b="0" i="0" u="none" strike="noStrike" cap="none">
                <a:solidFill>
                  <a:schemeClr val="dk1"/>
                </a:solidFill>
                <a:latin typeface="Calibri"/>
                <a:ea typeface="Calibri"/>
                <a:cs typeface="Calibri"/>
                <a:sym typeface="Calibri"/>
              </a:defRPr>
            </a:lvl1pPr>
            <a:lvl2pPr lvl="1" rtl="0">
              <a:spcBef>
                <a:spcPts val="0"/>
              </a:spcBef>
              <a:spcAft>
                <a:spcPts val="0"/>
              </a:spcAft>
              <a:buSzPts val="1600"/>
              <a:buNone/>
              <a:defRPr sz="1600"/>
            </a:lvl2pPr>
            <a:lvl3pPr lvl="2" rtl="0">
              <a:spcBef>
                <a:spcPts val="0"/>
              </a:spcBef>
              <a:spcAft>
                <a:spcPts val="0"/>
              </a:spcAft>
              <a:buSzPts val="1600"/>
              <a:buNone/>
              <a:defRPr sz="1600"/>
            </a:lvl3pPr>
            <a:lvl4pPr lvl="3" rtl="0">
              <a:spcBef>
                <a:spcPts val="0"/>
              </a:spcBef>
              <a:spcAft>
                <a:spcPts val="0"/>
              </a:spcAft>
              <a:buSzPts val="1600"/>
              <a:buNone/>
              <a:defRPr sz="1600"/>
            </a:lvl4pPr>
            <a:lvl5pPr lvl="4" rtl="0">
              <a:spcBef>
                <a:spcPts val="0"/>
              </a:spcBef>
              <a:spcAft>
                <a:spcPts val="0"/>
              </a:spcAft>
              <a:buSzPts val="1600"/>
              <a:buNone/>
              <a:defRPr sz="1600"/>
            </a:lvl5pPr>
            <a:lvl6pPr lvl="5" rtl="0">
              <a:spcBef>
                <a:spcPts val="0"/>
              </a:spcBef>
              <a:spcAft>
                <a:spcPts val="0"/>
              </a:spcAft>
              <a:buSzPts val="1600"/>
              <a:buNone/>
              <a:defRPr sz="1600"/>
            </a:lvl6pPr>
            <a:lvl7pPr lvl="6" rtl="0">
              <a:spcBef>
                <a:spcPts val="0"/>
              </a:spcBef>
              <a:spcAft>
                <a:spcPts val="0"/>
              </a:spcAft>
              <a:buSzPts val="1600"/>
              <a:buNone/>
              <a:defRPr sz="1600"/>
            </a:lvl7pPr>
            <a:lvl8pPr lvl="7" rtl="0">
              <a:spcBef>
                <a:spcPts val="0"/>
              </a:spcBef>
              <a:spcAft>
                <a:spcPts val="0"/>
              </a:spcAft>
              <a:buSzPts val="1600"/>
              <a:buNone/>
              <a:defRPr sz="1600"/>
            </a:lvl8pPr>
            <a:lvl9pPr lvl="8" rtl="0">
              <a:spcBef>
                <a:spcPts val="0"/>
              </a:spcBef>
              <a:spcAft>
                <a:spcPts val="0"/>
              </a:spcAft>
              <a:buSzPts val="1600"/>
              <a:buNone/>
              <a:defRPr sz="1600"/>
            </a:lvl9pPr>
          </a:lstStyle>
          <a:p>
            <a:endParaRPr/>
          </a:p>
        </p:txBody>
      </p:sp>
      <p:sp>
        <p:nvSpPr>
          <p:cNvPr id="121" name="Shape 121"/>
          <p:cNvSpPr txBox="1">
            <a:spLocks noGrp="1"/>
          </p:cNvSpPr>
          <p:nvPr>
            <p:ph type="body" idx="1"/>
          </p:nvPr>
        </p:nvSpPr>
        <p:spPr>
          <a:xfrm rot="5400000">
            <a:off x="27469663" y="-8854950"/>
            <a:ext cx="134820600" cy="165179700"/>
          </a:xfrm>
          <a:prstGeom prst="rect">
            <a:avLst/>
          </a:prstGeom>
          <a:noFill/>
          <a:ln>
            <a:noFill/>
          </a:ln>
        </p:spPr>
        <p:txBody>
          <a:bodyPr spcFirstLastPara="1" wrap="square" lIns="92725" tIns="92725" rIns="92725" bIns="92725" anchor="t" anchorCtr="0"/>
          <a:lstStyle>
            <a:lvl1pPr marL="457200" marR="0" lvl="0" indent="-1174750" algn="l" rtl="0">
              <a:spcBef>
                <a:spcPts val="3200"/>
              </a:spcBef>
              <a:spcAft>
                <a:spcPts val="0"/>
              </a:spcAft>
              <a:buClr>
                <a:schemeClr val="dk1"/>
              </a:buClr>
              <a:buSzPts val="14900"/>
              <a:buFont typeface="Arial"/>
              <a:buChar char="•"/>
              <a:defRPr sz="14900" b="0" i="0" u="none" strike="noStrike" cap="none">
                <a:solidFill>
                  <a:schemeClr val="dk1"/>
                </a:solidFill>
                <a:latin typeface="Calibri"/>
                <a:ea typeface="Calibri"/>
                <a:cs typeface="Calibri"/>
                <a:sym typeface="Calibri"/>
              </a:defRPr>
            </a:lvl1pPr>
            <a:lvl2pPr marL="914400" marR="0" lvl="1" indent="-1035050" algn="l" rtl="0">
              <a:spcBef>
                <a:spcPts val="2700"/>
              </a:spcBef>
              <a:spcAft>
                <a:spcPts val="0"/>
              </a:spcAft>
              <a:buClr>
                <a:schemeClr val="dk1"/>
              </a:buClr>
              <a:buSzPts val="12700"/>
              <a:buFont typeface="Arial"/>
              <a:buChar char="–"/>
              <a:defRPr sz="12700" b="0" i="0" u="none" strike="noStrike" cap="none">
                <a:solidFill>
                  <a:schemeClr val="dk1"/>
                </a:solidFill>
                <a:latin typeface="Calibri"/>
                <a:ea typeface="Calibri"/>
                <a:cs typeface="Calibri"/>
                <a:sym typeface="Calibri"/>
              </a:defRPr>
            </a:lvl2pPr>
            <a:lvl3pPr marL="1371600" marR="0" lvl="2" indent="-901700" algn="l" rtl="0">
              <a:spcBef>
                <a:spcPts val="2100"/>
              </a:spcBef>
              <a:spcAft>
                <a:spcPts val="0"/>
              </a:spcAft>
              <a:buClr>
                <a:schemeClr val="dk1"/>
              </a:buClr>
              <a:buSzPts val="10600"/>
              <a:buFont typeface="Arial"/>
              <a:buChar char="•"/>
              <a:defRPr sz="10600" b="0" i="0" u="none" strike="noStrike" cap="none">
                <a:solidFill>
                  <a:schemeClr val="dk1"/>
                </a:solidFill>
                <a:latin typeface="Calibri"/>
                <a:ea typeface="Calibri"/>
                <a:cs typeface="Calibri"/>
                <a:sym typeface="Calibri"/>
              </a:defRPr>
            </a:lvl3pPr>
            <a:lvl4pPr marL="1828800" marR="0" lvl="3"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4pPr>
            <a:lvl5pPr marL="2286000" marR="0" lvl="4"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5pPr>
            <a:lvl6pPr marL="2743200" marR="0" lvl="5"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6pPr>
            <a:lvl7pPr marL="3200400" marR="0" lvl="6"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7pPr>
            <a:lvl8pPr marL="3657600" marR="0" lvl="7"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8pPr>
            <a:lvl9pPr marL="4114800" marR="0" lvl="8"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9pPr>
          </a:lstStyle>
          <a:p>
            <a:endParaRPr/>
          </a:p>
        </p:txBody>
      </p:sp>
      <p:sp>
        <p:nvSpPr>
          <p:cNvPr id="122" name="Shape 122"/>
          <p:cNvSpPr txBox="1">
            <a:spLocks noGrp="1"/>
          </p:cNvSpPr>
          <p:nvPr>
            <p:ph type="dt" idx="10"/>
          </p:nvPr>
        </p:nvSpPr>
        <p:spPr>
          <a:xfrm>
            <a:off x="2194560" y="30510488"/>
            <a:ext cx="10241100" cy="1752900"/>
          </a:xfrm>
          <a:prstGeom prst="rect">
            <a:avLst/>
          </a:prstGeom>
          <a:noFill/>
          <a:ln>
            <a:noFill/>
          </a:ln>
        </p:spPr>
        <p:txBody>
          <a:bodyPr spcFirstLastPara="1" wrap="square" lIns="92725" tIns="92725" rIns="92725" bIns="92725" anchor="ctr" anchorCtr="0"/>
          <a:lstStyle>
            <a:lvl1pPr marR="0" lvl="0" algn="l" rtl="0">
              <a:spcBef>
                <a:spcPts val="0"/>
              </a:spcBef>
              <a:spcAft>
                <a:spcPts val="0"/>
              </a:spcAft>
              <a:buSzPts val="1600"/>
              <a:buNone/>
              <a:defRPr sz="5400">
                <a:solidFill>
                  <a:srgbClr val="888888"/>
                </a:solidFill>
                <a:latin typeface="Calibri"/>
                <a:ea typeface="Calibri"/>
                <a:cs typeface="Calibri"/>
                <a:sym typeface="Calibri"/>
              </a:defRPr>
            </a:lvl1pPr>
            <a:lvl2pPr marR="0" lvl="1"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9pPr>
          </a:lstStyle>
          <a:p>
            <a:endParaRPr/>
          </a:p>
        </p:txBody>
      </p:sp>
      <p:sp>
        <p:nvSpPr>
          <p:cNvPr id="123" name="Shape 123"/>
          <p:cNvSpPr txBox="1">
            <a:spLocks noGrp="1"/>
          </p:cNvSpPr>
          <p:nvPr>
            <p:ph type="ftr" idx="11"/>
          </p:nvPr>
        </p:nvSpPr>
        <p:spPr>
          <a:xfrm>
            <a:off x="14996159" y="30510488"/>
            <a:ext cx="13898700" cy="1752900"/>
          </a:xfrm>
          <a:prstGeom prst="rect">
            <a:avLst/>
          </a:prstGeom>
          <a:noFill/>
          <a:ln>
            <a:noFill/>
          </a:ln>
        </p:spPr>
        <p:txBody>
          <a:bodyPr spcFirstLastPara="1" wrap="square" lIns="92725" tIns="92725" rIns="92725" bIns="92725" anchor="ctr" anchorCtr="0"/>
          <a:lstStyle>
            <a:lvl1pPr marR="0" lvl="0" algn="ctr" rtl="0">
              <a:spcBef>
                <a:spcPts val="0"/>
              </a:spcBef>
              <a:spcAft>
                <a:spcPts val="0"/>
              </a:spcAft>
              <a:buSzPts val="1600"/>
              <a:buNone/>
              <a:defRPr sz="5400">
                <a:solidFill>
                  <a:srgbClr val="888888"/>
                </a:solidFill>
                <a:latin typeface="Calibri"/>
                <a:ea typeface="Calibri"/>
                <a:cs typeface="Calibri"/>
                <a:sym typeface="Calibri"/>
              </a:defRPr>
            </a:lvl1pPr>
            <a:lvl2pPr marR="0" lvl="1"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9pPr>
          </a:lstStyle>
          <a:p>
            <a:endParaRPr/>
          </a:p>
        </p:txBody>
      </p:sp>
      <p:sp>
        <p:nvSpPr>
          <p:cNvPr id="124" name="Shape 124"/>
          <p:cNvSpPr txBox="1">
            <a:spLocks noGrp="1"/>
          </p:cNvSpPr>
          <p:nvPr>
            <p:ph type="sldNum" idx="12"/>
          </p:nvPr>
        </p:nvSpPr>
        <p:spPr>
          <a:xfrm>
            <a:off x="31455359" y="30510488"/>
            <a:ext cx="10241100" cy="1752900"/>
          </a:xfrm>
          <a:prstGeom prst="rect">
            <a:avLst/>
          </a:prstGeom>
          <a:noFill/>
          <a:ln>
            <a:noFill/>
          </a:ln>
        </p:spPr>
        <p:txBody>
          <a:bodyPr spcFirstLastPara="1" wrap="square" lIns="417800" tIns="208825" rIns="417800" bIns="208825" anchor="ctr" anchorCtr="0">
            <a:noAutofit/>
          </a:bodyPr>
          <a:lstStyle>
            <a:lvl1pPr marL="0" marR="0" lvl="0" indent="0" algn="r" rtl="0">
              <a:spcBef>
                <a:spcPts val="0"/>
              </a:spcBef>
              <a:buNone/>
              <a:defRPr sz="5400">
                <a:solidFill>
                  <a:srgbClr val="888888"/>
                </a:solidFill>
                <a:latin typeface="Calibri"/>
                <a:ea typeface="Calibri"/>
                <a:cs typeface="Calibri"/>
                <a:sym typeface="Calibri"/>
              </a:defRPr>
            </a:lvl1pPr>
            <a:lvl2pPr marL="0" marR="0" lvl="1" indent="0" algn="r" rtl="0">
              <a:spcBef>
                <a:spcPts val="0"/>
              </a:spcBef>
              <a:buNone/>
              <a:defRPr sz="5400">
                <a:solidFill>
                  <a:srgbClr val="888888"/>
                </a:solidFill>
                <a:latin typeface="Calibri"/>
                <a:ea typeface="Calibri"/>
                <a:cs typeface="Calibri"/>
                <a:sym typeface="Calibri"/>
              </a:defRPr>
            </a:lvl2pPr>
            <a:lvl3pPr marL="0" marR="0" lvl="2" indent="0" algn="r" rtl="0">
              <a:spcBef>
                <a:spcPts val="0"/>
              </a:spcBef>
              <a:buNone/>
              <a:defRPr sz="5400">
                <a:solidFill>
                  <a:srgbClr val="888888"/>
                </a:solidFill>
                <a:latin typeface="Calibri"/>
                <a:ea typeface="Calibri"/>
                <a:cs typeface="Calibri"/>
                <a:sym typeface="Calibri"/>
              </a:defRPr>
            </a:lvl3pPr>
            <a:lvl4pPr marL="0" marR="0" lvl="3" indent="0" algn="r" rtl="0">
              <a:spcBef>
                <a:spcPts val="0"/>
              </a:spcBef>
              <a:buNone/>
              <a:defRPr sz="5400">
                <a:solidFill>
                  <a:srgbClr val="888888"/>
                </a:solidFill>
                <a:latin typeface="Calibri"/>
                <a:ea typeface="Calibri"/>
                <a:cs typeface="Calibri"/>
                <a:sym typeface="Calibri"/>
              </a:defRPr>
            </a:lvl4pPr>
            <a:lvl5pPr marL="0" marR="0" lvl="4" indent="0" algn="r" rtl="0">
              <a:spcBef>
                <a:spcPts val="0"/>
              </a:spcBef>
              <a:buNone/>
              <a:defRPr sz="5400">
                <a:solidFill>
                  <a:srgbClr val="888888"/>
                </a:solidFill>
                <a:latin typeface="Calibri"/>
                <a:ea typeface="Calibri"/>
                <a:cs typeface="Calibri"/>
                <a:sym typeface="Calibri"/>
              </a:defRPr>
            </a:lvl5pPr>
            <a:lvl6pPr marL="0" marR="0" lvl="5" indent="0" algn="r" rtl="0">
              <a:spcBef>
                <a:spcPts val="0"/>
              </a:spcBef>
              <a:buNone/>
              <a:defRPr sz="5400">
                <a:solidFill>
                  <a:srgbClr val="888888"/>
                </a:solidFill>
                <a:latin typeface="Calibri"/>
                <a:ea typeface="Calibri"/>
                <a:cs typeface="Calibri"/>
                <a:sym typeface="Calibri"/>
              </a:defRPr>
            </a:lvl6pPr>
            <a:lvl7pPr marL="0" marR="0" lvl="6" indent="0" algn="r" rtl="0">
              <a:spcBef>
                <a:spcPts val="0"/>
              </a:spcBef>
              <a:buNone/>
              <a:defRPr sz="5400">
                <a:solidFill>
                  <a:srgbClr val="888888"/>
                </a:solidFill>
                <a:latin typeface="Calibri"/>
                <a:ea typeface="Calibri"/>
                <a:cs typeface="Calibri"/>
                <a:sym typeface="Calibri"/>
              </a:defRPr>
            </a:lvl7pPr>
            <a:lvl8pPr marL="0" marR="0" lvl="7" indent="0" algn="r" rtl="0">
              <a:spcBef>
                <a:spcPts val="0"/>
              </a:spcBef>
              <a:buNone/>
              <a:defRPr sz="5400">
                <a:solidFill>
                  <a:srgbClr val="888888"/>
                </a:solidFill>
                <a:latin typeface="Calibri"/>
                <a:ea typeface="Calibri"/>
                <a:cs typeface="Calibri"/>
                <a:sym typeface="Calibri"/>
              </a:defRPr>
            </a:lvl8pPr>
            <a:lvl9pPr marL="0" marR="0" lvl="8" indent="0" algn="r" rtl="0">
              <a:spcBef>
                <a:spcPts val="0"/>
              </a:spcBef>
              <a:buNone/>
              <a:defRPr sz="54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1496160" y="2848160"/>
            <a:ext cx="40898700" cy="3665400"/>
          </a:xfrm>
          <a:prstGeom prst="rect">
            <a:avLst/>
          </a:prstGeom>
        </p:spPr>
        <p:txBody>
          <a:bodyPr spcFirstLastPara="1" wrap="square" lIns="485800" tIns="485800" rIns="485800" bIns="485800" anchor="t" anchorCtr="0"/>
          <a:lstStyle>
            <a:lvl1pPr lvl="0">
              <a:spcBef>
                <a:spcPts val="0"/>
              </a:spcBef>
              <a:spcAft>
                <a:spcPts val="0"/>
              </a:spcAft>
              <a:buSzPts val="14900"/>
              <a:buNone/>
              <a:defRPr/>
            </a:lvl1pPr>
            <a:lvl2pPr lvl="1">
              <a:spcBef>
                <a:spcPts val="0"/>
              </a:spcBef>
              <a:spcAft>
                <a:spcPts val="0"/>
              </a:spcAft>
              <a:buSzPts val="14900"/>
              <a:buNone/>
              <a:defRPr/>
            </a:lvl2pPr>
            <a:lvl3pPr lvl="2">
              <a:spcBef>
                <a:spcPts val="0"/>
              </a:spcBef>
              <a:spcAft>
                <a:spcPts val="0"/>
              </a:spcAft>
              <a:buSzPts val="14900"/>
              <a:buNone/>
              <a:defRPr/>
            </a:lvl3pPr>
            <a:lvl4pPr lvl="3">
              <a:spcBef>
                <a:spcPts val="0"/>
              </a:spcBef>
              <a:spcAft>
                <a:spcPts val="0"/>
              </a:spcAft>
              <a:buSzPts val="14900"/>
              <a:buNone/>
              <a:defRPr/>
            </a:lvl4pPr>
            <a:lvl5pPr lvl="4">
              <a:spcBef>
                <a:spcPts val="0"/>
              </a:spcBef>
              <a:spcAft>
                <a:spcPts val="0"/>
              </a:spcAft>
              <a:buSzPts val="14900"/>
              <a:buNone/>
              <a:defRPr/>
            </a:lvl5pPr>
            <a:lvl6pPr lvl="5">
              <a:spcBef>
                <a:spcPts val="0"/>
              </a:spcBef>
              <a:spcAft>
                <a:spcPts val="0"/>
              </a:spcAft>
              <a:buSzPts val="14900"/>
              <a:buNone/>
              <a:defRPr/>
            </a:lvl6pPr>
            <a:lvl7pPr lvl="6">
              <a:spcBef>
                <a:spcPts val="0"/>
              </a:spcBef>
              <a:spcAft>
                <a:spcPts val="0"/>
              </a:spcAft>
              <a:buSzPts val="14900"/>
              <a:buNone/>
              <a:defRPr/>
            </a:lvl7pPr>
            <a:lvl8pPr lvl="7">
              <a:spcBef>
                <a:spcPts val="0"/>
              </a:spcBef>
              <a:spcAft>
                <a:spcPts val="0"/>
              </a:spcAft>
              <a:buSzPts val="14900"/>
              <a:buNone/>
              <a:defRPr/>
            </a:lvl8pPr>
            <a:lvl9pPr lvl="8">
              <a:spcBef>
                <a:spcPts val="0"/>
              </a:spcBef>
              <a:spcAft>
                <a:spcPts val="0"/>
              </a:spcAft>
              <a:buSzPts val="14900"/>
              <a:buNone/>
              <a:defRPr/>
            </a:lvl9pPr>
          </a:lstStyle>
          <a:p>
            <a:endParaRPr/>
          </a:p>
        </p:txBody>
      </p:sp>
      <p:sp>
        <p:nvSpPr>
          <p:cNvPr id="18" name="Shape 18"/>
          <p:cNvSpPr txBox="1">
            <a:spLocks noGrp="1"/>
          </p:cNvSpPr>
          <p:nvPr>
            <p:ph type="body" idx="1"/>
          </p:nvPr>
        </p:nvSpPr>
        <p:spPr>
          <a:xfrm>
            <a:off x="1496160" y="7375840"/>
            <a:ext cx="40898700" cy="21864900"/>
          </a:xfrm>
          <a:prstGeom prst="rect">
            <a:avLst/>
          </a:prstGeom>
        </p:spPr>
        <p:txBody>
          <a:bodyPr spcFirstLastPara="1" wrap="square" lIns="485800" tIns="485800" rIns="485800" bIns="485800" anchor="t" anchorCtr="0"/>
          <a:lstStyle>
            <a:lvl1pPr marL="457200" lvl="0" indent="-831850">
              <a:spcBef>
                <a:spcPts val="0"/>
              </a:spcBef>
              <a:spcAft>
                <a:spcPts val="0"/>
              </a:spcAft>
              <a:buSzPts val="9500"/>
              <a:buChar char="●"/>
              <a:defRPr/>
            </a:lvl1pPr>
            <a:lvl2pPr marL="914400" lvl="1" indent="-698500">
              <a:spcBef>
                <a:spcPts val="8500"/>
              </a:spcBef>
              <a:spcAft>
                <a:spcPts val="0"/>
              </a:spcAft>
              <a:buSzPts val="7400"/>
              <a:buChar char="○"/>
              <a:defRPr/>
            </a:lvl2pPr>
            <a:lvl3pPr marL="1371600" lvl="2" indent="-698500">
              <a:spcBef>
                <a:spcPts val="8500"/>
              </a:spcBef>
              <a:spcAft>
                <a:spcPts val="0"/>
              </a:spcAft>
              <a:buSzPts val="7400"/>
              <a:buChar char="■"/>
              <a:defRPr/>
            </a:lvl3pPr>
            <a:lvl4pPr marL="1828800" lvl="3" indent="-698500">
              <a:spcBef>
                <a:spcPts val="8500"/>
              </a:spcBef>
              <a:spcAft>
                <a:spcPts val="0"/>
              </a:spcAft>
              <a:buSzPts val="7400"/>
              <a:buChar char="●"/>
              <a:defRPr/>
            </a:lvl4pPr>
            <a:lvl5pPr marL="2286000" lvl="4" indent="-698500">
              <a:spcBef>
                <a:spcPts val="8500"/>
              </a:spcBef>
              <a:spcAft>
                <a:spcPts val="0"/>
              </a:spcAft>
              <a:buSzPts val="7400"/>
              <a:buChar char="○"/>
              <a:defRPr/>
            </a:lvl5pPr>
            <a:lvl6pPr marL="2743200" lvl="5" indent="-698500">
              <a:spcBef>
                <a:spcPts val="8500"/>
              </a:spcBef>
              <a:spcAft>
                <a:spcPts val="0"/>
              </a:spcAft>
              <a:buSzPts val="7400"/>
              <a:buChar char="■"/>
              <a:defRPr/>
            </a:lvl6pPr>
            <a:lvl7pPr marL="3200400" lvl="6" indent="-698500">
              <a:spcBef>
                <a:spcPts val="8500"/>
              </a:spcBef>
              <a:spcAft>
                <a:spcPts val="0"/>
              </a:spcAft>
              <a:buSzPts val="7400"/>
              <a:buChar char="●"/>
              <a:defRPr/>
            </a:lvl7pPr>
            <a:lvl8pPr marL="3657600" lvl="7" indent="-698500">
              <a:spcBef>
                <a:spcPts val="8500"/>
              </a:spcBef>
              <a:spcAft>
                <a:spcPts val="0"/>
              </a:spcAft>
              <a:buSzPts val="7400"/>
              <a:buChar char="○"/>
              <a:defRPr/>
            </a:lvl8pPr>
            <a:lvl9pPr marL="4114800" lvl="8" indent="-698500">
              <a:spcBef>
                <a:spcPts val="8500"/>
              </a:spcBef>
              <a:spcAft>
                <a:spcPts val="8500"/>
              </a:spcAft>
              <a:buSzPts val="7400"/>
              <a:buChar char="■"/>
              <a:defRPr/>
            </a:lvl9pPr>
          </a:lstStyle>
          <a:p>
            <a:endParaRPr/>
          </a:p>
        </p:txBody>
      </p:sp>
      <p:sp>
        <p:nvSpPr>
          <p:cNvPr id="19" name="Shape 19"/>
          <p:cNvSpPr txBox="1">
            <a:spLocks noGrp="1"/>
          </p:cNvSpPr>
          <p:nvPr>
            <p:ph type="sldNum" idx="12"/>
          </p:nvPr>
        </p:nvSpPr>
        <p:spPr>
          <a:xfrm>
            <a:off x="40667798" y="29844588"/>
            <a:ext cx="2633700" cy="2519100"/>
          </a:xfrm>
          <a:prstGeom prst="rect">
            <a:avLst/>
          </a:prstGeom>
        </p:spPr>
        <p:txBody>
          <a:bodyPr spcFirstLastPara="1" wrap="square" lIns="485800" tIns="485800" rIns="485800" bIns="4858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1496160" y="2848160"/>
            <a:ext cx="40898700" cy="3665400"/>
          </a:xfrm>
          <a:prstGeom prst="rect">
            <a:avLst/>
          </a:prstGeom>
        </p:spPr>
        <p:txBody>
          <a:bodyPr spcFirstLastPara="1" wrap="square" lIns="485800" tIns="485800" rIns="485800" bIns="485800" anchor="t" anchorCtr="0"/>
          <a:lstStyle>
            <a:lvl1pPr lvl="0">
              <a:spcBef>
                <a:spcPts val="0"/>
              </a:spcBef>
              <a:spcAft>
                <a:spcPts val="0"/>
              </a:spcAft>
              <a:buSzPts val="14900"/>
              <a:buNone/>
              <a:defRPr/>
            </a:lvl1pPr>
            <a:lvl2pPr lvl="1">
              <a:spcBef>
                <a:spcPts val="0"/>
              </a:spcBef>
              <a:spcAft>
                <a:spcPts val="0"/>
              </a:spcAft>
              <a:buSzPts val="14900"/>
              <a:buNone/>
              <a:defRPr/>
            </a:lvl2pPr>
            <a:lvl3pPr lvl="2">
              <a:spcBef>
                <a:spcPts val="0"/>
              </a:spcBef>
              <a:spcAft>
                <a:spcPts val="0"/>
              </a:spcAft>
              <a:buSzPts val="14900"/>
              <a:buNone/>
              <a:defRPr/>
            </a:lvl3pPr>
            <a:lvl4pPr lvl="3">
              <a:spcBef>
                <a:spcPts val="0"/>
              </a:spcBef>
              <a:spcAft>
                <a:spcPts val="0"/>
              </a:spcAft>
              <a:buSzPts val="14900"/>
              <a:buNone/>
              <a:defRPr/>
            </a:lvl4pPr>
            <a:lvl5pPr lvl="4">
              <a:spcBef>
                <a:spcPts val="0"/>
              </a:spcBef>
              <a:spcAft>
                <a:spcPts val="0"/>
              </a:spcAft>
              <a:buSzPts val="14900"/>
              <a:buNone/>
              <a:defRPr/>
            </a:lvl5pPr>
            <a:lvl6pPr lvl="5">
              <a:spcBef>
                <a:spcPts val="0"/>
              </a:spcBef>
              <a:spcAft>
                <a:spcPts val="0"/>
              </a:spcAft>
              <a:buSzPts val="14900"/>
              <a:buNone/>
              <a:defRPr/>
            </a:lvl6pPr>
            <a:lvl7pPr lvl="6">
              <a:spcBef>
                <a:spcPts val="0"/>
              </a:spcBef>
              <a:spcAft>
                <a:spcPts val="0"/>
              </a:spcAft>
              <a:buSzPts val="14900"/>
              <a:buNone/>
              <a:defRPr/>
            </a:lvl7pPr>
            <a:lvl8pPr lvl="7">
              <a:spcBef>
                <a:spcPts val="0"/>
              </a:spcBef>
              <a:spcAft>
                <a:spcPts val="0"/>
              </a:spcAft>
              <a:buSzPts val="14900"/>
              <a:buNone/>
              <a:defRPr/>
            </a:lvl8pPr>
            <a:lvl9pPr lvl="8">
              <a:spcBef>
                <a:spcPts val="0"/>
              </a:spcBef>
              <a:spcAft>
                <a:spcPts val="0"/>
              </a:spcAft>
              <a:buSzPts val="14900"/>
              <a:buNone/>
              <a:defRPr/>
            </a:lvl9pPr>
          </a:lstStyle>
          <a:p>
            <a:endParaRPr/>
          </a:p>
        </p:txBody>
      </p:sp>
      <p:sp>
        <p:nvSpPr>
          <p:cNvPr id="22" name="Shape 22"/>
          <p:cNvSpPr txBox="1">
            <a:spLocks noGrp="1"/>
          </p:cNvSpPr>
          <p:nvPr>
            <p:ph type="body" idx="1"/>
          </p:nvPr>
        </p:nvSpPr>
        <p:spPr>
          <a:xfrm>
            <a:off x="1496160" y="7375840"/>
            <a:ext cx="19199700" cy="21864900"/>
          </a:xfrm>
          <a:prstGeom prst="rect">
            <a:avLst/>
          </a:prstGeom>
        </p:spPr>
        <p:txBody>
          <a:bodyPr spcFirstLastPara="1" wrap="square" lIns="485800" tIns="485800" rIns="485800" bIns="485800" anchor="t" anchorCtr="0"/>
          <a:lstStyle>
            <a:lvl1pPr marL="457200" lvl="0" indent="-698500">
              <a:spcBef>
                <a:spcPts val="0"/>
              </a:spcBef>
              <a:spcAft>
                <a:spcPts val="0"/>
              </a:spcAft>
              <a:buSzPts val="7400"/>
              <a:buChar char="●"/>
              <a:defRPr sz="7400"/>
            </a:lvl1pPr>
            <a:lvl2pPr marL="914400" lvl="1" indent="-635000">
              <a:spcBef>
                <a:spcPts val="8500"/>
              </a:spcBef>
              <a:spcAft>
                <a:spcPts val="0"/>
              </a:spcAft>
              <a:buSzPts val="6400"/>
              <a:buChar char="○"/>
              <a:defRPr sz="6400"/>
            </a:lvl2pPr>
            <a:lvl3pPr marL="1371600" lvl="2" indent="-635000">
              <a:spcBef>
                <a:spcPts val="8500"/>
              </a:spcBef>
              <a:spcAft>
                <a:spcPts val="0"/>
              </a:spcAft>
              <a:buSzPts val="6400"/>
              <a:buChar char="■"/>
              <a:defRPr sz="6400"/>
            </a:lvl3pPr>
            <a:lvl4pPr marL="1828800" lvl="3" indent="-635000">
              <a:spcBef>
                <a:spcPts val="8500"/>
              </a:spcBef>
              <a:spcAft>
                <a:spcPts val="0"/>
              </a:spcAft>
              <a:buSzPts val="6400"/>
              <a:buChar char="●"/>
              <a:defRPr sz="6400"/>
            </a:lvl4pPr>
            <a:lvl5pPr marL="2286000" lvl="4" indent="-635000">
              <a:spcBef>
                <a:spcPts val="8500"/>
              </a:spcBef>
              <a:spcAft>
                <a:spcPts val="0"/>
              </a:spcAft>
              <a:buSzPts val="6400"/>
              <a:buChar char="○"/>
              <a:defRPr sz="6400"/>
            </a:lvl5pPr>
            <a:lvl6pPr marL="2743200" lvl="5" indent="-635000">
              <a:spcBef>
                <a:spcPts val="8500"/>
              </a:spcBef>
              <a:spcAft>
                <a:spcPts val="0"/>
              </a:spcAft>
              <a:buSzPts val="6400"/>
              <a:buChar char="■"/>
              <a:defRPr sz="6400"/>
            </a:lvl6pPr>
            <a:lvl7pPr marL="3200400" lvl="6" indent="-635000">
              <a:spcBef>
                <a:spcPts val="8500"/>
              </a:spcBef>
              <a:spcAft>
                <a:spcPts val="0"/>
              </a:spcAft>
              <a:buSzPts val="6400"/>
              <a:buChar char="●"/>
              <a:defRPr sz="6400"/>
            </a:lvl7pPr>
            <a:lvl8pPr marL="3657600" lvl="7" indent="-635000">
              <a:spcBef>
                <a:spcPts val="8500"/>
              </a:spcBef>
              <a:spcAft>
                <a:spcPts val="0"/>
              </a:spcAft>
              <a:buSzPts val="6400"/>
              <a:buChar char="○"/>
              <a:defRPr sz="6400"/>
            </a:lvl8pPr>
            <a:lvl9pPr marL="4114800" lvl="8" indent="-635000">
              <a:spcBef>
                <a:spcPts val="8500"/>
              </a:spcBef>
              <a:spcAft>
                <a:spcPts val="8500"/>
              </a:spcAft>
              <a:buSzPts val="6400"/>
              <a:buChar char="■"/>
              <a:defRPr sz="6400"/>
            </a:lvl9pPr>
          </a:lstStyle>
          <a:p>
            <a:endParaRPr/>
          </a:p>
        </p:txBody>
      </p:sp>
      <p:sp>
        <p:nvSpPr>
          <p:cNvPr id="23" name="Shape 23"/>
          <p:cNvSpPr txBox="1">
            <a:spLocks noGrp="1"/>
          </p:cNvSpPr>
          <p:nvPr>
            <p:ph type="body" idx="2"/>
          </p:nvPr>
        </p:nvSpPr>
        <p:spPr>
          <a:xfrm>
            <a:off x="23195520" y="7375840"/>
            <a:ext cx="19199700" cy="21864900"/>
          </a:xfrm>
          <a:prstGeom prst="rect">
            <a:avLst/>
          </a:prstGeom>
        </p:spPr>
        <p:txBody>
          <a:bodyPr spcFirstLastPara="1" wrap="square" lIns="485800" tIns="485800" rIns="485800" bIns="485800" anchor="t" anchorCtr="0"/>
          <a:lstStyle>
            <a:lvl1pPr marL="457200" lvl="0" indent="-698500">
              <a:spcBef>
                <a:spcPts val="0"/>
              </a:spcBef>
              <a:spcAft>
                <a:spcPts val="0"/>
              </a:spcAft>
              <a:buSzPts val="7400"/>
              <a:buChar char="●"/>
              <a:defRPr sz="7400"/>
            </a:lvl1pPr>
            <a:lvl2pPr marL="914400" lvl="1" indent="-635000">
              <a:spcBef>
                <a:spcPts val="8500"/>
              </a:spcBef>
              <a:spcAft>
                <a:spcPts val="0"/>
              </a:spcAft>
              <a:buSzPts val="6400"/>
              <a:buChar char="○"/>
              <a:defRPr sz="6400"/>
            </a:lvl2pPr>
            <a:lvl3pPr marL="1371600" lvl="2" indent="-635000">
              <a:spcBef>
                <a:spcPts val="8500"/>
              </a:spcBef>
              <a:spcAft>
                <a:spcPts val="0"/>
              </a:spcAft>
              <a:buSzPts val="6400"/>
              <a:buChar char="■"/>
              <a:defRPr sz="6400"/>
            </a:lvl3pPr>
            <a:lvl4pPr marL="1828800" lvl="3" indent="-635000">
              <a:spcBef>
                <a:spcPts val="8500"/>
              </a:spcBef>
              <a:spcAft>
                <a:spcPts val="0"/>
              </a:spcAft>
              <a:buSzPts val="6400"/>
              <a:buChar char="●"/>
              <a:defRPr sz="6400"/>
            </a:lvl4pPr>
            <a:lvl5pPr marL="2286000" lvl="4" indent="-635000">
              <a:spcBef>
                <a:spcPts val="8500"/>
              </a:spcBef>
              <a:spcAft>
                <a:spcPts val="0"/>
              </a:spcAft>
              <a:buSzPts val="6400"/>
              <a:buChar char="○"/>
              <a:defRPr sz="6400"/>
            </a:lvl5pPr>
            <a:lvl6pPr marL="2743200" lvl="5" indent="-635000">
              <a:spcBef>
                <a:spcPts val="8500"/>
              </a:spcBef>
              <a:spcAft>
                <a:spcPts val="0"/>
              </a:spcAft>
              <a:buSzPts val="6400"/>
              <a:buChar char="■"/>
              <a:defRPr sz="6400"/>
            </a:lvl6pPr>
            <a:lvl7pPr marL="3200400" lvl="6" indent="-635000">
              <a:spcBef>
                <a:spcPts val="8500"/>
              </a:spcBef>
              <a:spcAft>
                <a:spcPts val="0"/>
              </a:spcAft>
              <a:buSzPts val="6400"/>
              <a:buChar char="●"/>
              <a:defRPr sz="6400"/>
            </a:lvl7pPr>
            <a:lvl8pPr marL="3657600" lvl="7" indent="-635000">
              <a:spcBef>
                <a:spcPts val="8500"/>
              </a:spcBef>
              <a:spcAft>
                <a:spcPts val="0"/>
              </a:spcAft>
              <a:buSzPts val="6400"/>
              <a:buChar char="○"/>
              <a:defRPr sz="6400"/>
            </a:lvl8pPr>
            <a:lvl9pPr marL="4114800" lvl="8" indent="-635000">
              <a:spcBef>
                <a:spcPts val="8500"/>
              </a:spcBef>
              <a:spcAft>
                <a:spcPts val="8500"/>
              </a:spcAft>
              <a:buSzPts val="6400"/>
              <a:buChar char="■"/>
              <a:defRPr sz="6400"/>
            </a:lvl9pPr>
          </a:lstStyle>
          <a:p>
            <a:endParaRPr/>
          </a:p>
        </p:txBody>
      </p:sp>
      <p:sp>
        <p:nvSpPr>
          <p:cNvPr id="24" name="Shape 24"/>
          <p:cNvSpPr txBox="1">
            <a:spLocks noGrp="1"/>
          </p:cNvSpPr>
          <p:nvPr>
            <p:ph type="sldNum" idx="12"/>
          </p:nvPr>
        </p:nvSpPr>
        <p:spPr>
          <a:xfrm>
            <a:off x="40667798" y="29844588"/>
            <a:ext cx="2633700" cy="2519100"/>
          </a:xfrm>
          <a:prstGeom prst="rect">
            <a:avLst/>
          </a:prstGeom>
        </p:spPr>
        <p:txBody>
          <a:bodyPr spcFirstLastPara="1" wrap="square" lIns="485800" tIns="485800" rIns="485800" bIns="4858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1496160" y="2848160"/>
            <a:ext cx="40898700" cy="3665400"/>
          </a:xfrm>
          <a:prstGeom prst="rect">
            <a:avLst/>
          </a:prstGeom>
        </p:spPr>
        <p:txBody>
          <a:bodyPr spcFirstLastPara="1" wrap="square" lIns="485800" tIns="485800" rIns="485800" bIns="485800" anchor="t" anchorCtr="0"/>
          <a:lstStyle>
            <a:lvl1pPr lvl="0">
              <a:spcBef>
                <a:spcPts val="0"/>
              </a:spcBef>
              <a:spcAft>
                <a:spcPts val="0"/>
              </a:spcAft>
              <a:buSzPts val="14900"/>
              <a:buNone/>
              <a:defRPr/>
            </a:lvl1pPr>
            <a:lvl2pPr lvl="1">
              <a:spcBef>
                <a:spcPts val="0"/>
              </a:spcBef>
              <a:spcAft>
                <a:spcPts val="0"/>
              </a:spcAft>
              <a:buSzPts val="14900"/>
              <a:buNone/>
              <a:defRPr/>
            </a:lvl2pPr>
            <a:lvl3pPr lvl="2">
              <a:spcBef>
                <a:spcPts val="0"/>
              </a:spcBef>
              <a:spcAft>
                <a:spcPts val="0"/>
              </a:spcAft>
              <a:buSzPts val="14900"/>
              <a:buNone/>
              <a:defRPr/>
            </a:lvl3pPr>
            <a:lvl4pPr lvl="3">
              <a:spcBef>
                <a:spcPts val="0"/>
              </a:spcBef>
              <a:spcAft>
                <a:spcPts val="0"/>
              </a:spcAft>
              <a:buSzPts val="14900"/>
              <a:buNone/>
              <a:defRPr/>
            </a:lvl4pPr>
            <a:lvl5pPr lvl="4">
              <a:spcBef>
                <a:spcPts val="0"/>
              </a:spcBef>
              <a:spcAft>
                <a:spcPts val="0"/>
              </a:spcAft>
              <a:buSzPts val="14900"/>
              <a:buNone/>
              <a:defRPr/>
            </a:lvl5pPr>
            <a:lvl6pPr lvl="5">
              <a:spcBef>
                <a:spcPts val="0"/>
              </a:spcBef>
              <a:spcAft>
                <a:spcPts val="0"/>
              </a:spcAft>
              <a:buSzPts val="14900"/>
              <a:buNone/>
              <a:defRPr/>
            </a:lvl6pPr>
            <a:lvl7pPr lvl="6">
              <a:spcBef>
                <a:spcPts val="0"/>
              </a:spcBef>
              <a:spcAft>
                <a:spcPts val="0"/>
              </a:spcAft>
              <a:buSzPts val="14900"/>
              <a:buNone/>
              <a:defRPr/>
            </a:lvl7pPr>
            <a:lvl8pPr lvl="7">
              <a:spcBef>
                <a:spcPts val="0"/>
              </a:spcBef>
              <a:spcAft>
                <a:spcPts val="0"/>
              </a:spcAft>
              <a:buSzPts val="14900"/>
              <a:buNone/>
              <a:defRPr/>
            </a:lvl8pPr>
            <a:lvl9pPr lvl="8">
              <a:spcBef>
                <a:spcPts val="0"/>
              </a:spcBef>
              <a:spcAft>
                <a:spcPts val="0"/>
              </a:spcAft>
              <a:buSzPts val="14900"/>
              <a:buNone/>
              <a:defRPr/>
            </a:lvl9pPr>
          </a:lstStyle>
          <a:p>
            <a:endParaRPr/>
          </a:p>
        </p:txBody>
      </p:sp>
      <p:sp>
        <p:nvSpPr>
          <p:cNvPr id="27" name="Shape 27"/>
          <p:cNvSpPr txBox="1">
            <a:spLocks noGrp="1"/>
          </p:cNvSpPr>
          <p:nvPr>
            <p:ph type="sldNum" idx="12"/>
          </p:nvPr>
        </p:nvSpPr>
        <p:spPr>
          <a:xfrm>
            <a:off x="40667798" y="29844588"/>
            <a:ext cx="2633700" cy="2519100"/>
          </a:xfrm>
          <a:prstGeom prst="rect">
            <a:avLst/>
          </a:prstGeom>
        </p:spPr>
        <p:txBody>
          <a:bodyPr spcFirstLastPara="1" wrap="square" lIns="485800" tIns="485800" rIns="485800" bIns="4858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496160" y="3555840"/>
            <a:ext cx="13478400" cy="4836300"/>
          </a:xfrm>
          <a:prstGeom prst="rect">
            <a:avLst/>
          </a:prstGeom>
        </p:spPr>
        <p:txBody>
          <a:bodyPr spcFirstLastPara="1" wrap="square" lIns="485800" tIns="485800" rIns="485800" bIns="485800" anchor="b" anchorCtr="0"/>
          <a:lstStyle>
            <a:lvl1pPr lvl="0">
              <a:spcBef>
                <a:spcPts val="0"/>
              </a:spcBef>
              <a:spcAft>
                <a:spcPts val="0"/>
              </a:spcAft>
              <a:buSzPts val="12700"/>
              <a:buNone/>
              <a:defRPr sz="12700"/>
            </a:lvl1pPr>
            <a:lvl2pPr lvl="1">
              <a:spcBef>
                <a:spcPts val="0"/>
              </a:spcBef>
              <a:spcAft>
                <a:spcPts val="0"/>
              </a:spcAft>
              <a:buSzPts val="12700"/>
              <a:buNone/>
              <a:defRPr sz="12700"/>
            </a:lvl2pPr>
            <a:lvl3pPr lvl="2">
              <a:spcBef>
                <a:spcPts val="0"/>
              </a:spcBef>
              <a:spcAft>
                <a:spcPts val="0"/>
              </a:spcAft>
              <a:buSzPts val="12700"/>
              <a:buNone/>
              <a:defRPr sz="12700"/>
            </a:lvl3pPr>
            <a:lvl4pPr lvl="3">
              <a:spcBef>
                <a:spcPts val="0"/>
              </a:spcBef>
              <a:spcAft>
                <a:spcPts val="0"/>
              </a:spcAft>
              <a:buSzPts val="12700"/>
              <a:buNone/>
              <a:defRPr sz="12700"/>
            </a:lvl4pPr>
            <a:lvl5pPr lvl="4">
              <a:spcBef>
                <a:spcPts val="0"/>
              </a:spcBef>
              <a:spcAft>
                <a:spcPts val="0"/>
              </a:spcAft>
              <a:buSzPts val="12700"/>
              <a:buNone/>
              <a:defRPr sz="12700"/>
            </a:lvl5pPr>
            <a:lvl6pPr lvl="5">
              <a:spcBef>
                <a:spcPts val="0"/>
              </a:spcBef>
              <a:spcAft>
                <a:spcPts val="0"/>
              </a:spcAft>
              <a:buSzPts val="12700"/>
              <a:buNone/>
              <a:defRPr sz="12700"/>
            </a:lvl6pPr>
            <a:lvl7pPr lvl="6">
              <a:spcBef>
                <a:spcPts val="0"/>
              </a:spcBef>
              <a:spcAft>
                <a:spcPts val="0"/>
              </a:spcAft>
              <a:buSzPts val="12700"/>
              <a:buNone/>
              <a:defRPr sz="12700"/>
            </a:lvl7pPr>
            <a:lvl8pPr lvl="7">
              <a:spcBef>
                <a:spcPts val="0"/>
              </a:spcBef>
              <a:spcAft>
                <a:spcPts val="0"/>
              </a:spcAft>
              <a:buSzPts val="12700"/>
              <a:buNone/>
              <a:defRPr sz="12700"/>
            </a:lvl8pPr>
            <a:lvl9pPr lvl="8">
              <a:spcBef>
                <a:spcPts val="0"/>
              </a:spcBef>
              <a:spcAft>
                <a:spcPts val="0"/>
              </a:spcAft>
              <a:buSzPts val="12700"/>
              <a:buNone/>
              <a:defRPr sz="12700"/>
            </a:lvl9pPr>
          </a:lstStyle>
          <a:p>
            <a:endParaRPr/>
          </a:p>
        </p:txBody>
      </p:sp>
      <p:sp>
        <p:nvSpPr>
          <p:cNvPr id="30" name="Shape 30"/>
          <p:cNvSpPr txBox="1">
            <a:spLocks noGrp="1"/>
          </p:cNvSpPr>
          <p:nvPr>
            <p:ph type="body" idx="1"/>
          </p:nvPr>
        </p:nvSpPr>
        <p:spPr>
          <a:xfrm>
            <a:off x="1496160" y="8893440"/>
            <a:ext cx="13478400" cy="20348100"/>
          </a:xfrm>
          <a:prstGeom prst="rect">
            <a:avLst/>
          </a:prstGeom>
        </p:spPr>
        <p:txBody>
          <a:bodyPr spcFirstLastPara="1" wrap="square" lIns="485800" tIns="485800" rIns="485800" bIns="485800" anchor="t" anchorCtr="0"/>
          <a:lstStyle>
            <a:lvl1pPr marL="457200" lvl="0" indent="-635000">
              <a:spcBef>
                <a:spcPts val="0"/>
              </a:spcBef>
              <a:spcAft>
                <a:spcPts val="0"/>
              </a:spcAft>
              <a:buSzPts val="6400"/>
              <a:buChar char="●"/>
              <a:defRPr sz="6400"/>
            </a:lvl1pPr>
            <a:lvl2pPr marL="914400" lvl="1" indent="-635000">
              <a:spcBef>
                <a:spcPts val="8500"/>
              </a:spcBef>
              <a:spcAft>
                <a:spcPts val="0"/>
              </a:spcAft>
              <a:buSzPts val="6400"/>
              <a:buChar char="○"/>
              <a:defRPr sz="6400"/>
            </a:lvl2pPr>
            <a:lvl3pPr marL="1371600" lvl="2" indent="-635000">
              <a:spcBef>
                <a:spcPts val="8500"/>
              </a:spcBef>
              <a:spcAft>
                <a:spcPts val="0"/>
              </a:spcAft>
              <a:buSzPts val="6400"/>
              <a:buChar char="■"/>
              <a:defRPr sz="6400"/>
            </a:lvl3pPr>
            <a:lvl4pPr marL="1828800" lvl="3" indent="-635000">
              <a:spcBef>
                <a:spcPts val="8500"/>
              </a:spcBef>
              <a:spcAft>
                <a:spcPts val="0"/>
              </a:spcAft>
              <a:buSzPts val="6400"/>
              <a:buChar char="●"/>
              <a:defRPr sz="6400"/>
            </a:lvl4pPr>
            <a:lvl5pPr marL="2286000" lvl="4" indent="-635000">
              <a:spcBef>
                <a:spcPts val="8500"/>
              </a:spcBef>
              <a:spcAft>
                <a:spcPts val="0"/>
              </a:spcAft>
              <a:buSzPts val="6400"/>
              <a:buChar char="○"/>
              <a:defRPr sz="6400"/>
            </a:lvl5pPr>
            <a:lvl6pPr marL="2743200" lvl="5" indent="-635000">
              <a:spcBef>
                <a:spcPts val="8500"/>
              </a:spcBef>
              <a:spcAft>
                <a:spcPts val="0"/>
              </a:spcAft>
              <a:buSzPts val="6400"/>
              <a:buChar char="■"/>
              <a:defRPr sz="6400"/>
            </a:lvl6pPr>
            <a:lvl7pPr marL="3200400" lvl="6" indent="-635000">
              <a:spcBef>
                <a:spcPts val="8500"/>
              </a:spcBef>
              <a:spcAft>
                <a:spcPts val="0"/>
              </a:spcAft>
              <a:buSzPts val="6400"/>
              <a:buChar char="●"/>
              <a:defRPr sz="6400"/>
            </a:lvl7pPr>
            <a:lvl8pPr marL="3657600" lvl="7" indent="-635000">
              <a:spcBef>
                <a:spcPts val="8500"/>
              </a:spcBef>
              <a:spcAft>
                <a:spcPts val="0"/>
              </a:spcAft>
              <a:buSzPts val="6400"/>
              <a:buChar char="○"/>
              <a:defRPr sz="6400"/>
            </a:lvl8pPr>
            <a:lvl9pPr marL="4114800" lvl="8" indent="-635000">
              <a:spcBef>
                <a:spcPts val="8500"/>
              </a:spcBef>
              <a:spcAft>
                <a:spcPts val="8500"/>
              </a:spcAft>
              <a:buSzPts val="6400"/>
              <a:buChar char="■"/>
              <a:defRPr sz="6400"/>
            </a:lvl9pPr>
          </a:lstStyle>
          <a:p>
            <a:endParaRPr/>
          </a:p>
        </p:txBody>
      </p:sp>
      <p:sp>
        <p:nvSpPr>
          <p:cNvPr id="31" name="Shape 31"/>
          <p:cNvSpPr txBox="1">
            <a:spLocks noGrp="1"/>
          </p:cNvSpPr>
          <p:nvPr>
            <p:ph type="sldNum" idx="12"/>
          </p:nvPr>
        </p:nvSpPr>
        <p:spPr>
          <a:xfrm>
            <a:off x="40667798" y="29844588"/>
            <a:ext cx="2633700" cy="2519100"/>
          </a:xfrm>
          <a:prstGeom prst="rect">
            <a:avLst/>
          </a:prstGeom>
        </p:spPr>
        <p:txBody>
          <a:bodyPr spcFirstLastPara="1" wrap="square" lIns="485800" tIns="485800" rIns="485800" bIns="4858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2353200" y="2880960"/>
            <a:ext cx="30565500" cy="26181300"/>
          </a:xfrm>
          <a:prstGeom prst="rect">
            <a:avLst/>
          </a:prstGeom>
        </p:spPr>
        <p:txBody>
          <a:bodyPr spcFirstLastPara="1" wrap="square" lIns="485800" tIns="485800" rIns="485800" bIns="485800" anchor="ctr" anchorCtr="0"/>
          <a:lstStyle>
            <a:lvl1pPr lvl="0">
              <a:spcBef>
                <a:spcPts val="0"/>
              </a:spcBef>
              <a:spcAft>
                <a:spcPts val="0"/>
              </a:spcAft>
              <a:buSzPts val="25500"/>
              <a:buNone/>
              <a:defRPr sz="25500"/>
            </a:lvl1pPr>
            <a:lvl2pPr lvl="1">
              <a:spcBef>
                <a:spcPts val="0"/>
              </a:spcBef>
              <a:spcAft>
                <a:spcPts val="0"/>
              </a:spcAft>
              <a:buSzPts val="25500"/>
              <a:buNone/>
              <a:defRPr sz="25500"/>
            </a:lvl2pPr>
            <a:lvl3pPr lvl="2">
              <a:spcBef>
                <a:spcPts val="0"/>
              </a:spcBef>
              <a:spcAft>
                <a:spcPts val="0"/>
              </a:spcAft>
              <a:buSzPts val="25500"/>
              <a:buNone/>
              <a:defRPr sz="25500"/>
            </a:lvl3pPr>
            <a:lvl4pPr lvl="3">
              <a:spcBef>
                <a:spcPts val="0"/>
              </a:spcBef>
              <a:spcAft>
                <a:spcPts val="0"/>
              </a:spcAft>
              <a:buSzPts val="25500"/>
              <a:buNone/>
              <a:defRPr sz="25500"/>
            </a:lvl4pPr>
            <a:lvl5pPr lvl="4">
              <a:spcBef>
                <a:spcPts val="0"/>
              </a:spcBef>
              <a:spcAft>
                <a:spcPts val="0"/>
              </a:spcAft>
              <a:buSzPts val="25500"/>
              <a:buNone/>
              <a:defRPr sz="25500"/>
            </a:lvl5pPr>
            <a:lvl6pPr lvl="5">
              <a:spcBef>
                <a:spcPts val="0"/>
              </a:spcBef>
              <a:spcAft>
                <a:spcPts val="0"/>
              </a:spcAft>
              <a:buSzPts val="25500"/>
              <a:buNone/>
              <a:defRPr sz="25500"/>
            </a:lvl6pPr>
            <a:lvl7pPr lvl="6">
              <a:spcBef>
                <a:spcPts val="0"/>
              </a:spcBef>
              <a:spcAft>
                <a:spcPts val="0"/>
              </a:spcAft>
              <a:buSzPts val="25500"/>
              <a:buNone/>
              <a:defRPr sz="25500"/>
            </a:lvl7pPr>
            <a:lvl8pPr lvl="7">
              <a:spcBef>
                <a:spcPts val="0"/>
              </a:spcBef>
              <a:spcAft>
                <a:spcPts val="0"/>
              </a:spcAft>
              <a:buSzPts val="25500"/>
              <a:buNone/>
              <a:defRPr sz="25500"/>
            </a:lvl8pPr>
            <a:lvl9pPr lvl="8">
              <a:spcBef>
                <a:spcPts val="0"/>
              </a:spcBef>
              <a:spcAft>
                <a:spcPts val="0"/>
              </a:spcAft>
              <a:buSzPts val="25500"/>
              <a:buNone/>
              <a:defRPr sz="25500"/>
            </a:lvl9pPr>
          </a:lstStyle>
          <a:p>
            <a:endParaRPr/>
          </a:p>
        </p:txBody>
      </p:sp>
      <p:sp>
        <p:nvSpPr>
          <p:cNvPr id="34" name="Shape 34"/>
          <p:cNvSpPr txBox="1">
            <a:spLocks noGrp="1"/>
          </p:cNvSpPr>
          <p:nvPr>
            <p:ph type="sldNum" idx="12"/>
          </p:nvPr>
        </p:nvSpPr>
        <p:spPr>
          <a:xfrm>
            <a:off x="40667798" y="29844588"/>
            <a:ext cx="2633700" cy="2519100"/>
          </a:xfrm>
          <a:prstGeom prst="rect">
            <a:avLst/>
          </a:prstGeom>
        </p:spPr>
        <p:txBody>
          <a:bodyPr spcFirstLastPara="1" wrap="square" lIns="485800" tIns="485800" rIns="485800" bIns="4858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21945600" y="-800"/>
            <a:ext cx="21945600" cy="32918400"/>
          </a:xfrm>
          <a:prstGeom prst="rect">
            <a:avLst/>
          </a:prstGeom>
          <a:solidFill>
            <a:schemeClr val="lt2"/>
          </a:solidFill>
          <a:ln>
            <a:noFill/>
          </a:ln>
        </p:spPr>
        <p:txBody>
          <a:bodyPr spcFirstLastPara="1" wrap="square" lIns="485800" tIns="485800" rIns="485800" bIns="485800"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1274400" y="7892320"/>
            <a:ext cx="19416900" cy="9486900"/>
          </a:xfrm>
          <a:prstGeom prst="rect">
            <a:avLst/>
          </a:prstGeom>
        </p:spPr>
        <p:txBody>
          <a:bodyPr spcFirstLastPara="1" wrap="square" lIns="485800" tIns="485800" rIns="485800" bIns="485800" anchor="b" anchorCtr="0"/>
          <a:lstStyle>
            <a:lvl1pPr lvl="0" algn="ctr">
              <a:spcBef>
                <a:spcPts val="0"/>
              </a:spcBef>
              <a:spcAft>
                <a:spcPts val="0"/>
              </a:spcAft>
              <a:buSzPts val="22300"/>
              <a:buNone/>
              <a:defRPr sz="22300"/>
            </a:lvl1pPr>
            <a:lvl2pPr lvl="1" algn="ctr">
              <a:spcBef>
                <a:spcPts val="0"/>
              </a:spcBef>
              <a:spcAft>
                <a:spcPts val="0"/>
              </a:spcAft>
              <a:buSzPts val="22300"/>
              <a:buNone/>
              <a:defRPr sz="22300"/>
            </a:lvl2pPr>
            <a:lvl3pPr lvl="2" algn="ctr">
              <a:spcBef>
                <a:spcPts val="0"/>
              </a:spcBef>
              <a:spcAft>
                <a:spcPts val="0"/>
              </a:spcAft>
              <a:buSzPts val="22300"/>
              <a:buNone/>
              <a:defRPr sz="22300"/>
            </a:lvl3pPr>
            <a:lvl4pPr lvl="3" algn="ctr">
              <a:spcBef>
                <a:spcPts val="0"/>
              </a:spcBef>
              <a:spcAft>
                <a:spcPts val="0"/>
              </a:spcAft>
              <a:buSzPts val="22300"/>
              <a:buNone/>
              <a:defRPr sz="22300"/>
            </a:lvl4pPr>
            <a:lvl5pPr lvl="4" algn="ctr">
              <a:spcBef>
                <a:spcPts val="0"/>
              </a:spcBef>
              <a:spcAft>
                <a:spcPts val="0"/>
              </a:spcAft>
              <a:buSzPts val="22300"/>
              <a:buNone/>
              <a:defRPr sz="22300"/>
            </a:lvl5pPr>
            <a:lvl6pPr lvl="5" algn="ctr">
              <a:spcBef>
                <a:spcPts val="0"/>
              </a:spcBef>
              <a:spcAft>
                <a:spcPts val="0"/>
              </a:spcAft>
              <a:buSzPts val="22300"/>
              <a:buNone/>
              <a:defRPr sz="22300"/>
            </a:lvl6pPr>
            <a:lvl7pPr lvl="6" algn="ctr">
              <a:spcBef>
                <a:spcPts val="0"/>
              </a:spcBef>
              <a:spcAft>
                <a:spcPts val="0"/>
              </a:spcAft>
              <a:buSzPts val="22300"/>
              <a:buNone/>
              <a:defRPr sz="22300"/>
            </a:lvl7pPr>
            <a:lvl8pPr lvl="7" algn="ctr">
              <a:spcBef>
                <a:spcPts val="0"/>
              </a:spcBef>
              <a:spcAft>
                <a:spcPts val="0"/>
              </a:spcAft>
              <a:buSzPts val="22300"/>
              <a:buNone/>
              <a:defRPr sz="22300"/>
            </a:lvl8pPr>
            <a:lvl9pPr lvl="8" algn="ctr">
              <a:spcBef>
                <a:spcPts val="0"/>
              </a:spcBef>
              <a:spcAft>
                <a:spcPts val="0"/>
              </a:spcAft>
              <a:buSzPts val="22300"/>
              <a:buNone/>
              <a:defRPr sz="22300"/>
            </a:lvl9pPr>
          </a:lstStyle>
          <a:p>
            <a:endParaRPr/>
          </a:p>
        </p:txBody>
      </p:sp>
      <p:sp>
        <p:nvSpPr>
          <p:cNvPr id="38" name="Shape 38"/>
          <p:cNvSpPr txBox="1">
            <a:spLocks noGrp="1"/>
          </p:cNvSpPr>
          <p:nvPr>
            <p:ph type="subTitle" idx="1"/>
          </p:nvPr>
        </p:nvSpPr>
        <p:spPr>
          <a:xfrm>
            <a:off x="1274400" y="17939680"/>
            <a:ext cx="19416900" cy="7904700"/>
          </a:xfrm>
          <a:prstGeom prst="rect">
            <a:avLst/>
          </a:prstGeom>
        </p:spPr>
        <p:txBody>
          <a:bodyPr spcFirstLastPara="1" wrap="square" lIns="485800" tIns="485800" rIns="485800" bIns="485800" anchor="t" anchorCtr="0"/>
          <a:lstStyle>
            <a:lvl1pPr lvl="0" algn="ctr">
              <a:lnSpc>
                <a:spcPct val="100000"/>
              </a:lnSpc>
              <a:spcBef>
                <a:spcPts val="0"/>
              </a:spcBef>
              <a:spcAft>
                <a:spcPts val="0"/>
              </a:spcAft>
              <a:buSzPts val="11100"/>
              <a:buNone/>
              <a:defRPr sz="11100"/>
            </a:lvl1pPr>
            <a:lvl2pPr lvl="1" algn="ctr">
              <a:lnSpc>
                <a:spcPct val="100000"/>
              </a:lnSpc>
              <a:spcBef>
                <a:spcPts val="0"/>
              </a:spcBef>
              <a:spcAft>
                <a:spcPts val="0"/>
              </a:spcAft>
              <a:buSzPts val="11100"/>
              <a:buNone/>
              <a:defRPr sz="11100"/>
            </a:lvl2pPr>
            <a:lvl3pPr lvl="2" algn="ctr">
              <a:lnSpc>
                <a:spcPct val="100000"/>
              </a:lnSpc>
              <a:spcBef>
                <a:spcPts val="0"/>
              </a:spcBef>
              <a:spcAft>
                <a:spcPts val="0"/>
              </a:spcAft>
              <a:buSzPts val="11100"/>
              <a:buNone/>
              <a:defRPr sz="11100"/>
            </a:lvl3pPr>
            <a:lvl4pPr lvl="3" algn="ctr">
              <a:lnSpc>
                <a:spcPct val="100000"/>
              </a:lnSpc>
              <a:spcBef>
                <a:spcPts val="0"/>
              </a:spcBef>
              <a:spcAft>
                <a:spcPts val="0"/>
              </a:spcAft>
              <a:buSzPts val="11100"/>
              <a:buNone/>
              <a:defRPr sz="11100"/>
            </a:lvl4pPr>
            <a:lvl5pPr lvl="4" algn="ctr">
              <a:lnSpc>
                <a:spcPct val="100000"/>
              </a:lnSpc>
              <a:spcBef>
                <a:spcPts val="0"/>
              </a:spcBef>
              <a:spcAft>
                <a:spcPts val="0"/>
              </a:spcAft>
              <a:buSzPts val="11100"/>
              <a:buNone/>
              <a:defRPr sz="11100"/>
            </a:lvl5pPr>
            <a:lvl6pPr lvl="5" algn="ctr">
              <a:lnSpc>
                <a:spcPct val="100000"/>
              </a:lnSpc>
              <a:spcBef>
                <a:spcPts val="0"/>
              </a:spcBef>
              <a:spcAft>
                <a:spcPts val="0"/>
              </a:spcAft>
              <a:buSzPts val="11100"/>
              <a:buNone/>
              <a:defRPr sz="11100"/>
            </a:lvl6pPr>
            <a:lvl7pPr lvl="6" algn="ctr">
              <a:lnSpc>
                <a:spcPct val="100000"/>
              </a:lnSpc>
              <a:spcBef>
                <a:spcPts val="0"/>
              </a:spcBef>
              <a:spcAft>
                <a:spcPts val="0"/>
              </a:spcAft>
              <a:buSzPts val="11100"/>
              <a:buNone/>
              <a:defRPr sz="11100"/>
            </a:lvl7pPr>
            <a:lvl8pPr lvl="7" algn="ctr">
              <a:lnSpc>
                <a:spcPct val="100000"/>
              </a:lnSpc>
              <a:spcBef>
                <a:spcPts val="0"/>
              </a:spcBef>
              <a:spcAft>
                <a:spcPts val="0"/>
              </a:spcAft>
              <a:buSzPts val="11100"/>
              <a:buNone/>
              <a:defRPr sz="11100"/>
            </a:lvl8pPr>
            <a:lvl9pPr lvl="8" algn="ctr">
              <a:lnSpc>
                <a:spcPct val="100000"/>
              </a:lnSpc>
              <a:spcBef>
                <a:spcPts val="0"/>
              </a:spcBef>
              <a:spcAft>
                <a:spcPts val="0"/>
              </a:spcAft>
              <a:buSzPts val="11100"/>
              <a:buNone/>
              <a:defRPr sz="11100"/>
            </a:lvl9pPr>
          </a:lstStyle>
          <a:p>
            <a:endParaRPr/>
          </a:p>
        </p:txBody>
      </p:sp>
      <p:sp>
        <p:nvSpPr>
          <p:cNvPr id="39" name="Shape 39"/>
          <p:cNvSpPr txBox="1">
            <a:spLocks noGrp="1"/>
          </p:cNvSpPr>
          <p:nvPr>
            <p:ph type="body" idx="2"/>
          </p:nvPr>
        </p:nvSpPr>
        <p:spPr>
          <a:xfrm>
            <a:off x="23709600" y="4634080"/>
            <a:ext cx="18417600" cy="23648700"/>
          </a:xfrm>
          <a:prstGeom prst="rect">
            <a:avLst/>
          </a:prstGeom>
        </p:spPr>
        <p:txBody>
          <a:bodyPr spcFirstLastPara="1" wrap="square" lIns="485800" tIns="485800" rIns="485800" bIns="485800" anchor="ctr" anchorCtr="0"/>
          <a:lstStyle>
            <a:lvl1pPr marL="457200" lvl="0" indent="-831850">
              <a:spcBef>
                <a:spcPts val="0"/>
              </a:spcBef>
              <a:spcAft>
                <a:spcPts val="0"/>
              </a:spcAft>
              <a:buSzPts val="9500"/>
              <a:buChar char="●"/>
              <a:defRPr/>
            </a:lvl1pPr>
            <a:lvl2pPr marL="914400" lvl="1" indent="-698500">
              <a:spcBef>
                <a:spcPts val="8500"/>
              </a:spcBef>
              <a:spcAft>
                <a:spcPts val="0"/>
              </a:spcAft>
              <a:buSzPts val="7400"/>
              <a:buChar char="○"/>
              <a:defRPr/>
            </a:lvl2pPr>
            <a:lvl3pPr marL="1371600" lvl="2" indent="-698500">
              <a:spcBef>
                <a:spcPts val="8500"/>
              </a:spcBef>
              <a:spcAft>
                <a:spcPts val="0"/>
              </a:spcAft>
              <a:buSzPts val="7400"/>
              <a:buChar char="■"/>
              <a:defRPr/>
            </a:lvl3pPr>
            <a:lvl4pPr marL="1828800" lvl="3" indent="-698500">
              <a:spcBef>
                <a:spcPts val="8500"/>
              </a:spcBef>
              <a:spcAft>
                <a:spcPts val="0"/>
              </a:spcAft>
              <a:buSzPts val="7400"/>
              <a:buChar char="●"/>
              <a:defRPr/>
            </a:lvl4pPr>
            <a:lvl5pPr marL="2286000" lvl="4" indent="-698500">
              <a:spcBef>
                <a:spcPts val="8500"/>
              </a:spcBef>
              <a:spcAft>
                <a:spcPts val="0"/>
              </a:spcAft>
              <a:buSzPts val="7400"/>
              <a:buChar char="○"/>
              <a:defRPr/>
            </a:lvl5pPr>
            <a:lvl6pPr marL="2743200" lvl="5" indent="-698500">
              <a:spcBef>
                <a:spcPts val="8500"/>
              </a:spcBef>
              <a:spcAft>
                <a:spcPts val="0"/>
              </a:spcAft>
              <a:buSzPts val="7400"/>
              <a:buChar char="■"/>
              <a:defRPr/>
            </a:lvl6pPr>
            <a:lvl7pPr marL="3200400" lvl="6" indent="-698500">
              <a:spcBef>
                <a:spcPts val="8500"/>
              </a:spcBef>
              <a:spcAft>
                <a:spcPts val="0"/>
              </a:spcAft>
              <a:buSzPts val="7400"/>
              <a:buChar char="●"/>
              <a:defRPr/>
            </a:lvl7pPr>
            <a:lvl8pPr marL="3657600" lvl="7" indent="-698500">
              <a:spcBef>
                <a:spcPts val="8500"/>
              </a:spcBef>
              <a:spcAft>
                <a:spcPts val="0"/>
              </a:spcAft>
              <a:buSzPts val="7400"/>
              <a:buChar char="○"/>
              <a:defRPr/>
            </a:lvl8pPr>
            <a:lvl9pPr marL="4114800" lvl="8" indent="-698500">
              <a:spcBef>
                <a:spcPts val="8500"/>
              </a:spcBef>
              <a:spcAft>
                <a:spcPts val="8500"/>
              </a:spcAft>
              <a:buSzPts val="7400"/>
              <a:buChar char="■"/>
              <a:defRPr/>
            </a:lvl9pPr>
          </a:lstStyle>
          <a:p>
            <a:endParaRPr/>
          </a:p>
        </p:txBody>
      </p:sp>
      <p:sp>
        <p:nvSpPr>
          <p:cNvPr id="40" name="Shape 40"/>
          <p:cNvSpPr txBox="1">
            <a:spLocks noGrp="1"/>
          </p:cNvSpPr>
          <p:nvPr>
            <p:ph type="sldNum" idx="12"/>
          </p:nvPr>
        </p:nvSpPr>
        <p:spPr>
          <a:xfrm>
            <a:off x="40667798" y="29844588"/>
            <a:ext cx="2633700" cy="2519100"/>
          </a:xfrm>
          <a:prstGeom prst="rect">
            <a:avLst/>
          </a:prstGeom>
        </p:spPr>
        <p:txBody>
          <a:bodyPr spcFirstLastPara="1" wrap="square" lIns="485800" tIns="485800" rIns="485800" bIns="4858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1496160" y="27075680"/>
            <a:ext cx="28794300" cy="3872400"/>
          </a:xfrm>
          <a:prstGeom prst="rect">
            <a:avLst/>
          </a:prstGeom>
        </p:spPr>
        <p:txBody>
          <a:bodyPr spcFirstLastPara="1" wrap="square" lIns="485800" tIns="485800" rIns="485800" bIns="485800" anchor="ctr" anchorCtr="0"/>
          <a:lstStyle>
            <a:lvl1pPr marL="457200" lvl="0" indent="-228600">
              <a:lnSpc>
                <a:spcPct val="100000"/>
              </a:lnSpc>
              <a:spcBef>
                <a:spcPts val="0"/>
              </a:spcBef>
              <a:spcAft>
                <a:spcPts val="0"/>
              </a:spcAft>
              <a:buSzPts val="9500"/>
              <a:buNone/>
              <a:defRPr/>
            </a:lvl1pPr>
          </a:lstStyle>
          <a:p>
            <a:endParaRPr/>
          </a:p>
        </p:txBody>
      </p:sp>
      <p:sp>
        <p:nvSpPr>
          <p:cNvPr id="43" name="Shape 43"/>
          <p:cNvSpPr txBox="1">
            <a:spLocks noGrp="1"/>
          </p:cNvSpPr>
          <p:nvPr>
            <p:ph type="sldNum" idx="12"/>
          </p:nvPr>
        </p:nvSpPr>
        <p:spPr>
          <a:xfrm>
            <a:off x="40667798" y="29844588"/>
            <a:ext cx="2633700" cy="2519100"/>
          </a:xfrm>
          <a:prstGeom prst="rect">
            <a:avLst/>
          </a:prstGeom>
        </p:spPr>
        <p:txBody>
          <a:bodyPr spcFirstLastPara="1" wrap="square" lIns="485800" tIns="485800" rIns="485800" bIns="4858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496160" y="2848160"/>
            <a:ext cx="40898700" cy="3665400"/>
          </a:xfrm>
          <a:prstGeom prst="rect">
            <a:avLst/>
          </a:prstGeom>
          <a:noFill/>
          <a:ln>
            <a:noFill/>
          </a:ln>
        </p:spPr>
        <p:txBody>
          <a:bodyPr spcFirstLastPara="1" wrap="square" lIns="485800" tIns="485800" rIns="485800" bIns="485800" anchor="t" anchorCtr="0"/>
          <a:lstStyle>
            <a:lvl1pPr lvl="0">
              <a:spcBef>
                <a:spcPts val="0"/>
              </a:spcBef>
              <a:spcAft>
                <a:spcPts val="0"/>
              </a:spcAft>
              <a:buClr>
                <a:schemeClr val="dk1"/>
              </a:buClr>
              <a:buSzPts val="14900"/>
              <a:buNone/>
              <a:defRPr sz="14900">
                <a:solidFill>
                  <a:schemeClr val="dk1"/>
                </a:solidFill>
              </a:defRPr>
            </a:lvl1pPr>
            <a:lvl2pPr lvl="1">
              <a:spcBef>
                <a:spcPts val="0"/>
              </a:spcBef>
              <a:spcAft>
                <a:spcPts val="0"/>
              </a:spcAft>
              <a:buClr>
                <a:schemeClr val="dk1"/>
              </a:buClr>
              <a:buSzPts val="14900"/>
              <a:buNone/>
              <a:defRPr sz="14900">
                <a:solidFill>
                  <a:schemeClr val="dk1"/>
                </a:solidFill>
              </a:defRPr>
            </a:lvl2pPr>
            <a:lvl3pPr lvl="2">
              <a:spcBef>
                <a:spcPts val="0"/>
              </a:spcBef>
              <a:spcAft>
                <a:spcPts val="0"/>
              </a:spcAft>
              <a:buClr>
                <a:schemeClr val="dk1"/>
              </a:buClr>
              <a:buSzPts val="14900"/>
              <a:buNone/>
              <a:defRPr sz="14900">
                <a:solidFill>
                  <a:schemeClr val="dk1"/>
                </a:solidFill>
              </a:defRPr>
            </a:lvl3pPr>
            <a:lvl4pPr lvl="3">
              <a:spcBef>
                <a:spcPts val="0"/>
              </a:spcBef>
              <a:spcAft>
                <a:spcPts val="0"/>
              </a:spcAft>
              <a:buClr>
                <a:schemeClr val="dk1"/>
              </a:buClr>
              <a:buSzPts val="14900"/>
              <a:buNone/>
              <a:defRPr sz="14900">
                <a:solidFill>
                  <a:schemeClr val="dk1"/>
                </a:solidFill>
              </a:defRPr>
            </a:lvl4pPr>
            <a:lvl5pPr lvl="4">
              <a:spcBef>
                <a:spcPts val="0"/>
              </a:spcBef>
              <a:spcAft>
                <a:spcPts val="0"/>
              </a:spcAft>
              <a:buClr>
                <a:schemeClr val="dk1"/>
              </a:buClr>
              <a:buSzPts val="14900"/>
              <a:buNone/>
              <a:defRPr sz="14900">
                <a:solidFill>
                  <a:schemeClr val="dk1"/>
                </a:solidFill>
              </a:defRPr>
            </a:lvl5pPr>
            <a:lvl6pPr lvl="5">
              <a:spcBef>
                <a:spcPts val="0"/>
              </a:spcBef>
              <a:spcAft>
                <a:spcPts val="0"/>
              </a:spcAft>
              <a:buClr>
                <a:schemeClr val="dk1"/>
              </a:buClr>
              <a:buSzPts val="14900"/>
              <a:buNone/>
              <a:defRPr sz="14900">
                <a:solidFill>
                  <a:schemeClr val="dk1"/>
                </a:solidFill>
              </a:defRPr>
            </a:lvl6pPr>
            <a:lvl7pPr lvl="6">
              <a:spcBef>
                <a:spcPts val="0"/>
              </a:spcBef>
              <a:spcAft>
                <a:spcPts val="0"/>
              </a:spcAft>
              <a:buClr>
                <a:schemeClr val="dk1"/>
              </a:buClr>
              <a:buSzPts val="14900"/>
              <a:buNone/>
              <a:defRPr sz="14900">
                <a:solidFill>
                  <a:schemeClr val="dk1"/>
                </a:solidFill>
              </a:defRPr>
            </a:lvl7pPr>
            <a:lvl8pPr lvl="7">
              <a:spcBef>
                <a:spcPts val="0"/>
              </a:spcBef>
              <a:spcAft>
                <a:spcPts val="0"/>
              </a:spcAft>
              <a:buClr>
                <a:schemeClr val="dk1"/>
              </a:buClr>
              <a:buSzPts val="14900"/>
              <a:buNone/>
              <a:defRPr sz="14900">
                <a:solidFill>
                  <a:schemeClr val="dk1"/>
                </a:solidFill>
              </a:defRPr>
            </a:lvl8pPr>
            <a:lvl9pPr lvl="8">
              <a:spcBef>
                <a:spcPts val="0"/>
              </a:spcBef>
              <a:spcAft>
                <a:spcPts val="0"/>
              </a:spcAft>
              <a:buClr>
                <a:schemeClr val="dk1"/>
              </a:buClr>
              <a:buSzPts val="14900"/>
              <a:buNone/>
              <a:defRPr sz="14900">
                <a:solidFill>
                  <a:schemeClr val="dk1"/>
                </a:solidFill>
              </a:defRPr>
            </a:lvl9pPr>
          </a:lstStyle>
          <a:p>
            <a:endParaRPr/>
          </a:p>
        </p:txBody>
      </p:sp>
      <p:sp>
        <p:nvSpPr>
          <p:cNvPr id="7" name="Shape 7"/>
          <p:cNvSpPr txBox="1">
            <a:spLocks noGrp="1"/>
          </p:cNvSpPr>
          <p:nvPr>
            <p:ph type="body" idx="1"/>
          </p:nvPr>
        </p:nvSpPr>
        <p:spPr>
          <a:xfrm>
            <a:off x="1496160" y="7375840"/>
            <a:ext cx="40898700" cy="21864900"/>
          </a:xfrm>
          <a:prstGeom prst="rect">
            <a:avLst/>
          </a:prstGeom>
          <a:noFill/>
          <a:ln>
            <a:noFill/>
          </a:ln>
        </p:spPr>
        <p:txBody>
          <a:bodyPr spcFirstLastPara="1" wrap="square" lIns="485800" tIns="485800" rIns="485800" bIns="485800" anchor="t" anchorCtr="0"/>
          <a:lstStyle>
            <a:lvl1pPr marL="457200" lvl="0" indent="-831850">
              <a:lnSpc>
                <a:spcPct val="115000"/>
              </a:lnSpc>
              <a:spcBef>
                <a:spcPts val="0"/>
              </a:spcBef>
              <a:spcAft>
                <a:spcPts val="0"/>
              </a:spcAft>
              <a:buClr>
                <a:schemeClr val="dk2"/>
              </a:buClr>
              <a:buSzPts val="9500"/>
              <a:buChar char="●"/>
              <a:defRPr sz="9500">
                <a:solidFill>
                  <a:schemeClr val="dk2"/>
                </a:solidFill>
              </a:defRPr>
            </a:lvl1pPr>
            <a:lvl2pPr marL="914400" lvl="1" indent="-698500">
              <a:lnSpc>
                <a:spcPct val="115000"/>
              </a:lnSpc>
              <a:spcBef>
                <a:spcPts val="8500"/>
              </a:spcBef>
              <a:spcAft>
                <a:spcPts val="0"/>
              </a:spcAft>
              <a:buClr>
                <a:schemeClr val="dk2"/>
              </a:buClr>
              <a:buSzPts val="7400"/>
              <a:buChar char="○"/>
              <a:defRPr sz="7400">
                <a:solidFill>
                  <a:schemeClr val="dk2"/>
                </a:solidFill>
              </a:defRPr>
            </a:lvl2pPr>
            <a:lvl3pPr marL="1371600" lvl="2" indent="-698500">
              <a:lnSpc>
                <a:spcPct val="115000"/>
              </a:lnSpc>
              <a:spcBef>
                <a:spcPts val="8500"/>
              </a:spcBef>
              <a:spcAft>
                <a:spcPts val="0"/>
              </a:spcAft>
              <a:buClr>
                <a:schemeClr val="dk2"/>
              </a:buClr>
              <a:buSzPts val="7400"/>
              <a:buChar char="■"/>
              <a:defRPr sz="7400">
                <a:solidFill>
                  <a:schemeClr val="dk2"/>
                </a:solidFill>
              </a:defRPr>
            </a:lvl3pPr>
            <a:lvl4pPr marL="1828800" lvl="3" indent="-698500">
              <a:lnSpc>
                <a:spcPct val="115000"/>
              </a:lnSpc>
              <a:spcBef>
                <a:spcPts val="8500"/>
              </a:spcBef>
              <a:spcAft>
                <a:spcPts val="0"/>
              </a:spcAft>
              <a:buClr>
                <a:schemeClr val="dk2"/>
              </a:buClr>
              <a:buSzPts val="7400"/>
              <a:buChar char="●"/>
              <a:defRPr sz="7400">
                <a:solidFill>
                  <a:schemeClr val="dk2"/>
                </a:solidFill>
              </a:defRPr>
            </a:lvl4pPr>
            <a:lvl5pPr marL="2286000" lvl="4" indent="-698500">
              <a:lnSpc>
                <a:spcPct val="115000"/>
              </a:lnSpc>
              <a:spcBef>
                <a:spcPts val="8500"/>
              </a:spcBef>
              <a:spcAft>
                <a:spcPts val="0"/>
              </a:spcAft>
              <a:buClr>
                <a:schemeClr val="dk2"/>
              </a:buClr>
              <a:buSzPts val="7400"/>
              <a:buChar char="○"/>
              <a:defRPr sz="7400">
                <a:solidFill>
                  <a:schemeClr val="dk2"/>
                </a:solidFill>
              </a:defRPr>
            </a:lvl5pPr>
            <a:lvl6pPr marL="2743200" lvl="5" indent="-698500">
              <a:lnSpc>
                <a:spcPct val="115000"/>
              </a:lnSpc>
              <a:spcBef>
                <a:spcPts val="8500"/>
              </a:spcBef>
              <a:spcAft>
                <a:spcPts val="0"/>
              </a:spcAft>
              <a:buClr>
                <a:schemeClr val="dk2"/>
              </a:buClr>
              <a:buSzPts val="7400"/>
              <a:buChar char="■"/>
              <a:defRPr sz="7400">
                <a:solidFill>
                  <a:schemeClr val="dk2"/>
                </a:solidFill>
              </a:defRPr>
            </a:lvl6pPr>
            <a:lvl7pPr marL="3200400" lvl="6" indent="-698500">
              <a:lnSpc>
                <a:spcPct val="115000"/>
              </a:lnSpc>
              <a:spcBef>
                <a:spcPts val="8500"/>
              </a:spcBef>
              <a:spcAft>
                <a:spcPts val="0"/>
              </a:spcAft>
              <a:buClr>
                <a:schemeClr val="dk2"/>
              </a:buClr>
              <a:buSzPts val="7400"/>
              <a:buChar char="●"/>
              <a:defRPr sz="7400">
                <a:solidFill>
                  <a:schemeClr val="dk2"/>
                </a:solidFill>
              </a:defRPr>
            </a:lvl7pPr>
            <a:lvl8pPr marL="3657600" lvl="7" indent="-698500">
              <a:lnSpc>
                <a:spcPct val="115000"/>
              </a:lnSpc>
              <a:spcBef>
                <a:spcPts val="8500"/>
              </a:spcBef>
              <a:spcAft>
                <a:spcPts val="0"/>
              </a:spcAft>
              <a:buClr>
                <a:schemeClr val="dk2"/>
              </a:buClr>
              <a:buSzPts val="7400"/>
              <a:buChar char="○"/>
              <a:defRPr sz="7400">
                <a:solidFill>
                  <a:schemeClr val="dk2"/>
                </a:solidFill>
              </a:defRPr>
            </a:lvl8pPr>
            <a:lvl9pPr marL="4114800" lvl="8" indent="-698500">
              <a:lnSpc>
                <a:spcPct val="115000"/>
              </a:lnSpc>
              <a:spcBef>
                <a:spcPts val="8500"/>
              </a:spcBef>
              <a:spcAft>
                <a:spcPts val="8500"/>
              </a:spcAft>
              <a:buClr>
                <a:schemeClr val="dk2"/>
              </a:buClr>
              <a:buSzPts val="7400"/>
              <a:buChar char="■"/>
              <a:defRPr sz="7400">
                <a:solidFill>
                  <a:schemeClr val="dk2"/>
                </a:solidFill>
              </a:defRPr>
            </a:lvl9pPr>
          </a:lstStyle>
          <a:p>
            <a:endParaRPr/>
          </a:p>
        </p:txBody>
      </p:sp>
      <p:sp>
        <p:nvSpPr>
          <p:cNvPr id="8" name="Shape 8"/>
          <p:cNvSpPr txBox="1">
            <a:spLocks noGrp="1"/>
          </p:cNvSpPr>
          <p:nvPr>
            <p:ph type="sldNum" idx="12"/>
          </p:nvPr>
        </p:nvSpPr>
        <p:spPr>
          <a:xfrm>
            <a:off x="40667798" y="29844588"/>
            <a:ext cx="2633700" cy="2519100"/>
          </a:xfrm>
          <a:prstGeom prst="rect">
            <a:avLst/>
          </a:prstGeom>
          <a:noFill/>
          <a:ln>
            <a:noFill/>
          </a:ln>
        </p:spPr>
        <p:txBody>
          <a:bodyPr spcFirstLastPara="1" wrap="square" lIns="485800" tIns="485800" rIns="485800" bIns="485800" anchor="ctr" anchorCtr="0">
            <a:noAutofit/>
          </a:bodyPr>
          <a:lstStyle>
            <a:lvl1pPr lvl="0" algn="r">
              <a:buNone/>
              <a:defRPr sz="5400">
                <a:solidFill>
                  <a:schemeClr val="dk2"/>
                </a:solidFill>
              </a:defRPr>
            </a:lvl1pPr>
            <a:lvl2pPr lvl="1" algn="r">
              <a:buNone/>
              <a:defRPr sz="5400">
                <a:solidFill>
                  <a:schemeClr val="dk2"/>
                </a:solidFill>
              </a:defRPr>
            </a:lvl2pPr>
            <a:lvl3pPr lvl="2" algn="r">
              <a:buNone/>
              <a:defRPr sz="5400">
                <a:solidFill>
                  <a:schemeClr val="dk2"/>
                </a:solidFill>
              </a:defRPr>
            </a:lvl3pPr>
            <a:lvl4pPr lvl="3" algn="r">
              <a:buNone/>
              <a:defRPr sz="5400">
                <a:solidFill>
                  <a:schemeClr val="dk2"/>
                </a:solidFill>
              </a:defRPr>
            </a:lvl4pPr>
            <a:lvl5pPr lvl="4" algn="r">
              <a:buNone/>
              <a:defRPr sz="5400">
                <a:solidFill>
                  <a:schemeClr val="dk2"/>
                </a:solidFill>
              </a:defRPr>
            </a:lvl5pPr>
            <a:lvl6pPr lvl="5" algn="r">
              <a:buNone/>
              <a:defRPr sz="5400">
                <a:solidFill>
                  <a:schemeClr val="dk2"/>
                </a:solidFill>
              </a:defRPr>
            </a:lvl6pPr>
            <a:lvl7pPr lvl="6" algn="r">
              <a:buNone/>
              <a:defRPr sz="5400">
                <a:solidFill>
                  <a:schemeClr val="dk2"/>
                </a:solidFill>
              </a:defRPr>
            </a:lvl7pPr>
            <a:lvl8pPr lvl="7" algn="r">
              <a:buNone/>
              <a:defRPr sz="5400">
                <a:solidFill>
                  <a:schemeClr val="dk2"/>
                </a:solidFill>
              </a:defRPr>
            </a:lvl8pPr>
            <a:lvl9pPr lvl="8" algn="r">
              <a:buNone/>
              <a:defRPr sz="5400">
                <a:solidFill>
                  <a:schemeClr val="dk2"/>
                </a:solidFil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2194560" y="1318263"/>
            <a:ext cx="39501900" cy="5487300"/>
          </a:xfrm>
          <a:prstGeom prst="rect">
            <a:avLst/>
          </a:prstGeom>
          <a:noFill/>
          <a:ln>
            <a:noFill/>
          </a:ln>
        </p:spPr>
        <p:txBody>
          <a:bodyPr spcFirstLastPara="1" wrap="square" lIns="92725" tIns="92725" rIns="92725" bIns="92725" anchor="ctr" anchorCtr="0"/>
          <a:lstStyle>
            <a:lvl1pPr marR="0" lvl="0" algn="ctr" rtl="0">
              <a:spcBef>
                <a:spcPts val="0"/>
              </a:spcBef>
              <a:spcAft>
                <a:spcPts val="0"/>
              </a:spcAft>
              <a:buClr>
                <a:schemeClr val="dk1"/>
              </a:buClr>
              <a:buSzPts val="20200"/>
              <a:buFont typeface="Calibri"/>
              <a:buNone/>
              <a:defRPr sz="20200" b="0" i="0" u="none" strike="noStrike" cap="none">
                <a:solidFill>
                  <a:schemeClr val="dk1"/>
                </a:solidFill>
                <a:latin typeface="Calibri"/>
                <a:ea typeface="Calibri"/>
                <a:cs typeface="Calibri"/>
                <a:sym typeface="Calibri"/>
              </a:defRPr>
            </a:lvl1pPr>
            <a:lvl2pPr lvl="1" rtl="0">
              <a:spcBef>
                <a:spcPts val="0"/>
              </a:spcBef>
              <a:spcAft>
                <a:spcPts val="0"/>
              </a:spcAft>
              <a:buSzPts val="1600"/>
              <a:buNone/>
              <a:defRPr sz="1600"/>
            </a:lvl2pPr>
            <a:lvl3pPr lvl="2" rtl="0">
              <a:spcBef>
                <a:spcPts val="0"/>
              </a:spcBef>
              <a:spcAft>
                <a:spcPts val="0"/>
              </a:spcAft>
              <a:buSzPts val="1600"/>
              <a:buNone/>
              <a:defRPr sz="1600"/>
            </a:lvl3pPr>
            <a:lvl4pPr lvl="3" rtl="0">
              <a:spcBef>
                <a:spcPts val="0"/>
              </a:spcBef>
              <a:spcAft>
                <a:spcPts val="0"/>
              </a:spcAft>
              <a:buSzPts val="1600"/>
              <a:buNone/>
              <a:defRPr sz="1600"/>
            </a:lvl4pPr>
            <a:lvl5pPr lvl="4" rtl="0">
              <a:spcBef>
                <a:spcPts val="0"/>
              </a:spcBef>
              <a:spcAft>
                <a:spcPts val="0"/>
              </a:spcAft>
              <a:buSzPts val="1600"/>
              <a:buNone/>
              <a:defRPr sz="1600"/>
            </a:lvl5pPr>
            <a:lvl6pPr lvl="5" rtl="0">
              <a:spcBef>
                <a:spcPts val="0"/>
              </a:spcBef>
              <a:spcAft>
                <a:spcPts val="0"/>
              </a:spcAft>
              <a:buSzPts val="1600"/>
              <a:buNone/>
              <a:defRPr sz="1600"/>
            </a:lvl6pPr>
            <a:lvl7pPr lvl="6" rtl="0">
              <a:spcBef>
                <a:spcPts val="0"/>
              </a:spcBef>
              <a:spcAft>
                <a:spcPts val="0"/>
              </a:spcAft>
              <a:buSzPts val="1600"/>
              <a:buNone/>
              <a:defRPr sz="1600"/>
            </a:lvl7pPr>
            <a:lvl8pPr lvl="7" rtl="0">
              <a:spcBef>
                <a:spcPts val="0"/>
              </a:spcBef>
              <a:spcAft>
                <a:spcPts val="0"/>
              </a:spcAft>
              <a:buSzPts val="1600"/>
              <a:buNone/>
              <a:defRPr sz="1600"/>
            </a:lvl8pPr>
            <a:lvl9pPr lvl="8" rtl="0">
              <a:spcBef>
                <a:spcPts val="0"/>
              </a:spcBef>
              <a:spcAft>
                <a:spcPts val="0"/>
              </a:spcAft>
              <a:buSzPts val="1600"/>
              <a:buNone/>
              <a:defRPr sz="1600"/>
            </a:lvl9pPr>
          </a:lstStyle>
          <a:p>
            <a:endParaRPr/>
          </a:p>
        </p:txBody>
      </p:sp>
      <p:sp>
        <p:nvSpPr>
          <p:cNvPr id="52" name="Shape 52"/>
          <p:cNvSpPr txBox="1">
            <a:spLocks noGrp="1"/>
          </p:cNvSpPr>
          <p:nvPr>
            <p:ph type="body" idx="1"/>
          </p:nvPr>
        </p:nvSpPr>
        <p:spPr>
          <a:xfrm>
            <a:off x="2194560" y="7680972"/>
            <a:ext cx="39501900" cy="21724800"/>
          </a:xfrm>
          <a:prstGeom prst="rect">
            <a:avLst/>
          </a:prstGeom>
          <a:noFill/>
          <a:ln>
            <a:noFill/>
          </a:ln>
        </p:spPr>
        <p:txBody>
          <a:bodyPr spcFirstLastPara="1" wrap="square" lIns="92725" tIns="92725" rIns="92725" bIns="92725" anchor="t" anchorCtr="0"/>
          <a:lstStyle>
            <a:lvl1pPr marL="457200" marR="0" lvl="0" indent="-1174750" algn="l" rtl="0">
              <a:spcBef>
                <a:spcPts val="3200"/>
              </a:spcBef>
              <a:spcAft>
                <a:spcPts val="0"/>
              </a:spcAft>
              <a:buClr>
                <a:schemeClr val="dk1"/>
              </a:buClr>
              <a:buSzPts val="14900"/>
              <a:buFont typeface="Arial"/>
              <a:buChar char="•"/>
              <a:defRPr sz="14900" b="0" i="0" u="none" strike="noStrike" cap="none">
                <a:solidFill>
                  <a:schemeClr val="dk1"/>
                </a:solidFill>
                <a:latin typeface="Calibri"/>
                <a:ea typeface="Calibri"/>
                <a:cs typeface="Calibri"/>
                <a:sym typeface="Calibri"/>
              </a:defRPr>
            </a:lvl1pPr>
            <a:lvl2pPr marL="914400" marR="0" lvl="1" indent="-1035050" algn="l" rtl="0">
              <a:spcBef>
                <a:spcPts val="2700"/>
              </a:spcBef>
              <a:spcAft>
                <a:spcPts val="0"/>
              </a:spcAft>
              <a:buClr>
                <a:schemeClr val="dk1"/>
              </a:buClr>
              <a:buSzPts val="12700"/>
              <a:buFont typeface="Arial"/>
              <a:buChar char="–"/>
              <a:defRPr sz="12700" b="0" i="0" u="none" strike="noStrike" cap="none">
                <a:solidFill>
                  <a:schemeClr val="dk1"/>
                </a:solidFill>
                <a:latin typeface="Calibri"/>
                <a:ea typeface="Calibri"/>
                <a:cs typeface="Calibri"/>
                <a:sym typeface="Calibri"/>
              </a:defRPr>
            </a:lvl2pPr>
            <a:lvl3pPr marL="1371600" marR="0" lvl="2" indent="-901700" algn="l" rtl="0">
              <a:spcBef>
                <a:spcPts val="2100"/>
              </a:spcBef>
              <a:spcAft>
                <a:spcPts val="0"/>
              </a:spcAft>
              <a:buClr>
                <a:schemeClr val="dk1"/>
              </a:buClr>
              <a:buSzPts val="10600"/>
              <a:buFont typeface="Arial"/>
              <a:buChar char="•"/>
              <a:defRPr sz="10600" b="0" i="0" u="none" strike="noStrike" cap="none">
                <a:solidFill>
                  <a:schemeClr val="dk1"/>
                </a:solidFill>
                <a:latin typeface="Calibri"/>
                <a:ea typeface="Calibri"/>
                <a:cs typeface="Calibri"/>
                <a:sym typeface="Calibri"/>
              </a:defRPr>
            </a:lvl3pPr>
            <a:lvl4pPr marL="1828800" marR="0" lvl="3"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4pPr>
            <a:lvl5pPr marL="2286000" marR="0" lvl="4"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5pPr>
            <a:lvl6pPr marL="2743200" marR="0" lvl="5"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6pPr>
            <a:lvl7pPr marL="3200400" marR="0" lvl="6"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7pPr>
            <a:lvl8pPr marL="3657600" marR="0" lvl="7"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8pPr>
            <a:lvl9pPr marL="4114800" marR="0" lvl="8" indent="-800100" algn="l" rtl="0">
              <a:spcBef>
                <a:spcPts val="1600"/>
              </a:spcBef>
              <a:spcAft>
                <a:spcPts val="0"/>
              </a:spcAft>
              <a:buClr>
                <a:schemeClr val="dk1"/>
              </a:buClr>
              <a:buSzPts val="9000"/>
              <a:buFont typeface="Arial"/>
              <a:buChar char="•"/>
              <a:defRPr sz="90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dt" idx="10"/>
          </p:nvPr>
        </p:nvSpPr>
        <p:spPr>
          <a:xfrm>
            <a:off x="2194560" y="30510488"/>
            <a:ext cx="10241100" cy="1752900"/>
          </a:xfrm>
          <a:prstGeom prst="rect">
            <a:avLst/>
          </a:prstGeom>
          <a:noFill/>
          <a:ln>
            <a:noFill/>
          </a:ln>
        </p:spPr>
        <p:txBody>
          <a:bodyPr spcFirstLastPara="1" wrap="square" lIns="92725" tIns="92725" rIns="92725" bIns="92725" anchor="ctr" anchorCtr="0"/>
          <a:lstStyle>
            <a:lvl1pPr marR="0" lvl="0" algn="l" rtl="0">
              <a:spcBef>
                <a:spcPts val="0"/>
              </a:spcBef>
              <a:spcAft>
                <a:spcPts val="0"/>
              </a:spcAft>
              <a:buSzPts val="1600"/>
              <a:buNone/>
              <a:defRPr sz="54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9pPr>
          </a:lstStyle>
          <a:p>
            <a:endParaRPr/>
          </a:p>
        </p:txBody>
      </p:sp>
      <p:sp>
        <p:nvSpPr>
          <p:cNvPr id="54" name="Shape 54"/>
          <p:cNvSpPr txBox="1">
            <a:spLocks noGrp="1"/>
          </p:cNvSpPr>
          <p:nvPr>
            <p:ph type="ftr" idx="11"/>
          </p:nvPr>
        </p:nvSpPr>
        <p:spPr>
          <a:xfrm>
            <a:off x="14996159" y="30510488"/>
            <a:ext cx="13898700" cy="1752900"/>
          </a:xfrm>
          <a:prstGeom prst="rect">
            <a:avLst/>
          </a:prstGeom>
          <a:noFill/>
          <a:ln>
            <a:noFill/>
          </a:ln>
        </p:spPr>
        <p:txBody>
          <a:bodyPr spcFirstLastPara="1" wrap="square" lIns="92725" tIns="92725" rIns="92725" bIns="92725" anchor="ctr" anchorCtr="0"/>
          <a:lstStyle>
            <a:lvl1pPr marR="0" lvl="0" algn="ctr" rtl="0">
              <a:spcBef>
                <a:spcPts val="0"/>
              </a:spcBef>
              <a:spcAft>
                <a:spcPts val="0"/>
              </a:spcAft>
              <a:buSzPts val="1600"/>
              <a:buNone/>
              <a:defRPr sz="54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600"/>
              <a:buNone/>
              <a:defRPr sz="7900" b="0" i="0" u="none" strike="noStrike" cap="none">
                <a:solidFill>
                  <a:schemeClr val="dk1"/>
                </a:solidFill>
                <a:latin typeface="Calibri"/>
                <a:ea typeface="Calibri"/>
                <a:cs typeface="Calibri"/>
                <a:sym typeface="Calibri"/>
              </a:defRPr>
            </a:lvl9pPr>
          </a:lstStyle>
          <a:p>
            <a:endParaRPr/>
          </a:p>
        </p:txBody>
      </p:sp>
      <p:sp>
        <p:nvSpPr>
          <p:cNvPr id="55" name="Shape 55"/>
          <p:cNvSpPr txBox="1">
            <a:spLocks noGrp="1"/>
          </p:cNvSpPr>
          <p:nvPr>
            <p:ph type="sldNum" idx="12"/>
          </p:nvPr>
        </p:nvSpPr>
        <p:spPr>
          <a:xfrm>
            <a:off x="31455359" y="30510488"/>
            <a:ext cx="10241100" cy="1752900"/>
          </a:xfrm>
          <a:prstGeom prst="rect">
            <a:avLst/>
          </a:prstGeom>
          <a:noFill/>
          <a:ln>
            <a:noFill/>
          </a:ln>
        </p:spPr>
        <p:txBody>
          <a:bodyPr spcFirstLastPara="1" wrap="square" lIns="417800" tIns="208825" rIns="417800" bIns="208825" anchor="ctr" anchorCtr="0">
            <a:noAutofit/>
          </a:bodyPr>
          <a:lstStyle>
            <a:lvl1pPr marL="0" marR="0" lvl="0" indent="0" algn="r" rtl="0">
              <a:spcBef>
                <a:spcPts val="0"/>
              </a:spcBef>
              <a:buNone/>
              <a:defRPr sz="5400" b="0" i="0" u="none" strike="noStrike" cap="none">
                <a:solidFill>
                  <a:srgbClr val="888888"/>
                </a:solidFill>
                <a:latin typeface="Calibri"/>
                <a:ea typeface="Calibri"/>
                <a:cs typeface="Calibri"/>
                <a:sym typeface="Calibri"/>
              </a:defRPr>
            </a:lvl1pPr>
            <a:lvl2pPr marL="0" marR="0" lvl="1" indent="0" algn="r" rtl="0">
              <a:spcBef>
                <a:spcPts val="0"/>
              </a:spcBef>
              <a:buNone/>
              <a:defRPr sz="5400" b="0" i="0" u="none" strike="noStrike" cap="none">
                <a:solidFill>
                  <a:srgbClr val="888888"/>
                </a:solidFill>
                <a:latin typeface="Calibri"/>
                <a:ea typeface="Calibri"/>
                <a:cs typeface="Calibri"/>
                <a:sym typeface="Calibri"/>
              </a:defRPr>
            </a:lvl2pPr>
            <a:lvl3pPr marL="0" marR="0" lvl="2" indent="0" algn="r" rtl="0">
              <a:spcBef>
                <a:spcPts val="0"/>
              </a:spcBef>
              <a:buNone/>
              <a:defRPr sz="5400" b="0" i="0" u="none" strike="noStrike" cap="none">
                <a:solidFill>
                  <a:srgbClr val="888888"/>
                </a:solidFill>
                <a:latin typeface="Calibri"/>
                <a:ea typeface="Calibri"/>
                <a:cs typeface="Calibri"/>
                <a:sym typeface="Calibri"/>
              </a:defRPr>
            </a:lvl3pPr>
            <a:lvl4pPr marL="0" marR="0" lvl="3" indent="0" algn="r" rtl="0">
              <a:spcBef>
                <a:spcPts val="0"/>
              </a:spcBef>
              <a:buNone/>
              <a:defRPr sz="5400" b="0" i="0" u="none" strike="noStrike" cap="none">
                <a:solidFill>
                  <a:srgbClr val="888888"/>
                </a:solidFill>
                <a:latin typeface="Calibri"/>
                <a:ea typeface="Calibri"/>
                <a:cs typeface="Calibri"/>
                <a:sym typeface="Calibri"/>
              </a:defRPr>
            </a:lvl4pPr>
            <a:lvl5pPr marL="0" marR="0" lvl="4" indent="0" algn="r" rtl="0">
              <a:spcBef>
                <a:spcPts val="0"/>
              </a:spcBef>
              <a:buNone/>
              <a:defRPr sz="5400" b="0" i="0" u="none" strike="noStrike" cap="none">
                <a:solidFill>
                  <a:srgbClr val="888888"/>
                </a:solidFill>
                <a:latin typeface="Calibri"/>
                <a:ea typeface="Calibri"/>
                <a:cs typeface="Calibri"/>
                <a:sym typeface="Calibri"/>
              </a:defRPr>
            </a:lvl5pPr>
            <a:lvl6pPr marL="0" marR="0" lvl="5" indent="0" algn="r" rtl="0">
              <a:spcBef>
                <a:spcPts val="0"/>
              </a:spcBef>
              <a:buNone/>
              <a:defRPr sz="5400" b="0" i="0" u="none" strike="noStrike" cap="none">
                <a:solidFill>
                  <a:srgbClr val="888888"/>
                </a:solidFill>
                <a:latin typeface="Calibri"/>
                <a:ea typeface="Calibri"/>
                <a:cs typeface="Calibri"/>
                <a:sym typeface="Calibri"/>
              </a:defRPr>
            </a:lvl6pPr>
            <a:lvl7pPr marL="0" marR="0" lvl="6" indent="0" algn="r" rtl="0">
              <a:spcBef>
                <a:spcPts val="0"/>
              </a:spcBef>
              <a:buNone/>
              <a:defRPr sz="5400" b="0" i="0" u="none" strike="noStrike" cap="none">
                <a:solidFill>
                  <a:srgbClr val="888888"/>
                </a:solidFill>
                <a:latin typeface="Calibri"/>
                <a:ea typeface="Calibri"/>
                <a:cs typeface="Calibri"/>
                <a:sym typeface="Calibri"/>
              </a:defRPr>
            </a:lvl7pPr>
            <a:lvl8pPr marL="0" marR="0" lvl="7" indent="0" algn="r" rtl="0">
              <a:spcBef>
                <a:spcPts val="0"/>
              </a:spcBef>
              <a:buNone/>
              <a:defRPr sz="5400" b="0" i="0" u="none" strike="noStrike" cap="none">
                <a:solidFill>
                  <a:srgbClr val="888888"/>
                </a:solidFill>
                <a:latin typeface="Calibri"/>
                <a:ea typeface="Calibri"/>
                <a:cs typeface="Calibri"/>
                <a:sym typeface="Calibri"/>
              </a:defRPr>
            </a:lvl8pPr>
            <a:lvl9pPr marL="0" marR="0" lvl="8" indent="0" algn="r" rtl="0">
              <a:spcBef>
                <a:spcPts val="0"/>
              </a:spcBef>
              <a:buNone/>
              <a:defRPr sz="54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7.jpeg"/><Relationship Id="rId3" Type="http://schemas.openxmlformats.org/officeDocument/2006/relationships/hyperlink" Target="https://toolbox.google.com/datasetsearch" TargetMode="External"/><Relationship Id="rId7" Type="http://schemas.openxmlformats.org/officeDocument/2006/relationships/image" Target="../media/image1.png"/><Relationship Id="rId12"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https://github.com/doomlab/dd-creator" TargetMode="External"/><Relationship Id="rId11" Type="http://schemas.openxmlformats.org/officeDocument/2006/relationships/image" Target="../media/image5.png"/><Relationship Id="rId5" Type="http://schemas.openxmlformats.org/officeDocument/2006/relationships/hyperlink" Target="https://osf.io/3y2ex/" TargetMode="External"/><Relationship Id="rId10" Type="http://schemas.openxmlformats.org/officeDocument/2006/relationships/image" Target="../media/image4.png"/><Relationship Id="rId4" Type="http://schemas.openxmlformats.org/officeDocument/2006/relationships/hyperlink" Target="mailto:arielle924@live.missouristate.edu" TargetMode="External"/><Relationship Id="rId9"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p:nvPr/>
        </p:nvSpPr>
        <p:spPr>
          <a:xfrm>
            <a:off x="0" y="0"/>
            <a:ext cx="43891200" cy="3886200"/>
          </a:xfrm>
          <a:prstGeom prst="rect">
            <a:avLst/>
          </a:prstGeom>
          <a:noFill/>
          <a:ln>
            <a:noFill/>
          </a:ln>
        </p:spPr>
        <p:txBody>
          <a:bodyPr spcFirstLastPara="1" wrap="square" lIns="326925" tIns="163375" rIns="326925" bIns="163375" anchor="t" anchorCtr="0">
            <a:noAutofit/>
          </a:bodyPr>
          <a:lstStyle/>
          <a:p>
            <a:pPr lvl="0" algn="ctr"/>
            <a:endParaRPr lang="en-US" sz="7000" b="1" dirty="0">
              <a:solidFill>
                <a:schemeClr val="tx1"/>
              </a:solidFill>
              <a:latin typeface="Times New Roman" panose="02020603050405020304" pitchFamily="18" charset="0"/>
              <a:ea typeface="Arial Black"/>
              <a:cs typeface="Times New Roman" panose="02020603050405020304" pitchFamily="18" charset="0"/>
              <a:sym typeface="Arial Black"/>
            </a:endParaRPr>
          </a:p>
          <a:p>
            <a:pPr lvl="0" algn="ctr"/>
            <a:r>
              <a:rPr lang="en-US" sz="7000" b="1" dirty="0">
                <a:solidFill>
                  <a:schemeClr val="tx1"/>
                </a:solidFill>
                <a:latin typeface="Times New Roman" panose="02020603050405020304" pitchFamily="18" charset="0"/>
                <a:ea typeface="Arial Black"/>
                <a:cs typeface="Times New Roman" panose="02020603050405020304" pitchFamily="18" charset="0"/>
                <a:sym typeface="Arial Black"/>
              </a:rPr>
              <a:t>Getting Started Creating Data Dictionaries: Creating Shareable Datasets</a:t>
            </a:r>
            <a:endParaRPr sz="1100" b="0" i="0" u="none" strike="noStrike" cap="none" dirty="0">
              <a:solidFill>
                <a:schemeClr val="tx1"/>
              </a:solidFill>
              <a:latin typeface="Abril Fatface"/>
              <a:ea typeface="Abril Fatface"/>
              <a:cs typeface="Abril Fatface"/>
              <a:sym typeface="Abril Fatface"/>
            </a:endParaRPr>
          </a:p>
          <a:p>
            <a:pPr marL="0" marR="0" lvl="0" indent="0" algn="ctr" rtl="0">
              <a:spcBef>
                <a:spcPts val="0"/>
              </a:spcBef>
              <a:spcAft>
                <a:spcPts val="0"/>
              </a:spcAft>
              <a:buNone/>
            </a:pPr>
            <a:r>
              <a:rPr lang="en-US" sz="4500" b="1" dirty="0">
                <a:solidFill>
                  <a:srgbClr val="31859B"/>
                </a:solidFill>
                <a:latin typeface="Times New Roman" panose="02020603050405020304" pitchFamily="18" charset="0"/>
                <a:ea typeface="Arial Black"/>
                <a:cs typeface="Times New Roman" panose="02020603050405020304" pitchFamily="18" charset="0"/>
                <a:sym typeface="Arial Black"/>
              </a:rPr>
              <a:t>Ari L. Cunningham, Sarah E. Crain, Hannah R. Johnson, Hannah Stash, Erin M. Buchanan, PhD</a:t>
            </a:r>
            <a:endParaRPr lang="en" sz="4500" b="1" dirty="0">
              <a:solidFill>
                <a:srgbClr val="31859B"/>
              </a:solidFill>
              <a:latin typeface="Times New Roman" panose="02020603050405020304" pitchFamily="18" charset="0"/>
              <a:ea typeface="Arial Black"/>
              <a:cs typeface="Times New Roman" panose="02020603050405020304" pitchFamily="18" charset="0"/>
              <a:sym typeface="Arial Black"/>
            </a:endParaRPr>
          </a:p>
          <a:p>
            <a:pPr marL="0" marR="0" lvl="0" indent="0" algn="ctr" rtl="0">
              <a:spcBef>
                <a:spcPts val="0"/>
              </a:spcBef>
              <a:spcAft>
                <a:spcPts val="0"/>
              </a:spcAft>
              <a:buNone/>
            </a:pPr>
            <a:r>
              <a:rPr lang="en" sz="4500" b="1" dirty="0">
                <a:solidFill>
                  <a:srgbClr val="31859B"/>
                </a:solidFill>
                <a:latin typeface="Times New Roman" panose="02020603050405020304" pitchFamily="18" charset="0"/>
                <a:ea typeface="Arial Black"/>
                <a:cs typeface="Times New Roman" panose="02020603050405020304" pitchFamily="18" charset="0"/>
                <a:sym typeface="Arial Black"/>
              </a:rPr>
              <a:t>Missouri State University, Harrisburg University of Science and Technology</a:t>
            </a:r>
            <a:endParaRPr sz="4500" b="1" dirty="0">
              <a:solidFill>
                <a:srgbClr val="31859B"/>
              </a:solidFill>
              <a:latin typeface="Times New Roman" panose="02020603050405020304" pitchFamily="18" charset="0"/>
              <a:ea typeface="Arial Black"/>
              <a:cs typeface="Times New Roman" panose="02020603050405020304" pitchFamily="18" charset="0"/>
              <a:sym typeface="Arial Black"/>
            </a:endParaRPr>
          </a:p>
        </p:txBody>
      </p:sp>
      <p:sp>
        <p:nvSpPr>
          <p:cNvPr id="132" name="Shape 132"/>
          <p:cNvSpPr txBox="1"/>
          <p:nvPr/>
        </p:nvSpPr>
        <p:spPr>
          <a:xfrm>
            <a:off x="7848600" y="32004000"/>
            <a:ext cx="2590500" cy="708300"/>
          </a:xfrm>
          <a:prstGeom prst="rect">
            <a:avLst/>
          </a:prstGeom>
          <a:noFill/>
          <a:ln>
            <a:noFill/>
          </a:ln>
        </p:spPr>
        <p:txBody>
          <a:bodyPr spcFirstLastPara="1" wrap="square" lIns="92725" tIns="46350" rIns="92725" bIns="46350" anchor="t" anchorCtr="0">
            <a:noAutofit/>
          </a:bodyPr>
          <a:lstStyle/>
          <a:p>
            <a:pPr marL="0" marR="0" lvl="0" indent="0" algn="l" rtl="0">
              <a:spcBef>
                <a:spcPts val="0"/>
              </a:spcBef>
              <a:spcAft>
                <a:spcPts val="0"/>
              </a:spcAft>
              <a:buNone/>
            </a:pPr>
            <a:endParaRPr sz="4300" b="1" i="1">
              <a:solidFill>
                <a:schemeClr val="dk1"/>
              </a:solidFill>
              <a:latin typeface="Calibri"/>
              <a:ea typeface="Calibri"/>
              <a:cs typeface="Calibri"/>
              <a:sym typeface="Calibri"/>
            </a:endParaRPr>
          </a:p>
        </p:txBody>
      </p:sp>
      <p:sp>
        <p:nvSpPr>
          <p:cNvPr id="133" name="Shape 133"/>
          <p:cNvSpPr txBox="1"/>
          <p:nvPr/>
        </p:nvSpPr>
        <p:spPr>
          <a:xfrm>
            <a:off x="15966111" y="4106943"/>
            <a:ext cx="11684000" cy="1123800"/>
          </a:xfrm>
          <a:prstGeom prst="rect">
            <a:avLst/>
          </a:prstGeom>
          <a:noFill/>
          <a:ln>
            <a:noFill/>
          </a:ln>
        </p:spPr>
        <p:txBody>
          <a:bodyPr spcFirstLastPara="1" wrap="square" lIns="92725" tIns="46350" rIns="92725" bIns="46350" anchor="t" anchorCtr="0">
            <a:noAutofit/>
          </a:bodyPr>
          <a:lstStyle/>
          <a:p>
            <a:pPr marL="0" marR="0" lvl="0" indent="0" algn="ctr" rtl="0">
              <a:spcBef>
                <a:spcPts val="0"/>
              </a:spcBef>
              <a:spcAft>
                <a:spcPts val="0"/>
              </a:spcAft>
              <a:buNone/>
            </a:pPr>
            <a:r>
              <a:rPr lang="en-US" sz="6000" b="1" dirty="0">
                <a:solidFill>
                  <a:srgbClr val="31859B"/>
                </a:solidFill>
                <a:latin typeface="Times New Roman" panose="02020603050405020304" pitchFamily="18" charset="0"/>
                <a:ea typeface="Calibri"/>
                <a:cs typeface="Times New Roman" panose="02020603050405020304" pitchFamily="18" charset="0"/>
                <a:sym typeface="Calibri"/>
              </a:rPr>
              <a:t>Data Dictionary Workflow</a:t>
            </a:r>
            <a:endParaRPr sz="6000" b="1" dirty="0">
              <a:solidFill>
                <a:srgbClr val="31859B"/>
              </a:solidFill>
              <a:latin typeface="Times New Roman" panose="02020603050405020304" pitchFamily="18" charset="0"/>
              <a:ea typeface="Calibri"/>
              <a:cs typeface="Times New Roman" panose="02020603050405020304" pitchFamily="18" charset="0"/>
              <a:sym typeface="Calibri"/>
            </a:endParaRPr>
          </a:p>
        </p:txBody>
      </p:sp>
      <p:sp>
        <p:nvSpPr>
          <p:cNvPr id="136" name="Shape 136"/>
          <p:cNvSpPr txBox="1"/>
          <p:nvPr/>
        </p:nvSpPr>
        <p:spPr>
          <a:xfrm>
            <a:off x="3567546" y="19934988"/>
            <a:ext cx="7326600" cy="1123800"/>
          </a:xfrm>
          <a:prstGeom prst="rect">
            <a:avLst/>
          </a:prstGeom>
          <a:noFill/>
          <a:ln>
            <a:noFill/>
          </a:ln>
        </p:spPr>
        <p:txBody>
          <a:bodyPr spcFirstLastPara="1" wrap="square" lIns="92725" tIns="46350" rIns="92725" bIns="46350" anchor="t" anchorCtr="0">
            <a:noAutofit/>
          </a:bodyPr>
          <a:lstStyle/>
          <a:p>
            <a:pPr marL="0" marR="0" lvl="0" indent="0" algn="ctr" rtl="0">
              <a:spcBef>
                <a:spcPts val="0"/>
              </a:spcBef>
              <a:spcAft>
                <a:spcPts val="0"/>
              </a:spcAft>
              <a:buNone/>
            </a:pPr>
            <a:r>
              <a:rPr lang="en" sz="6000" b="1" dirty="0">
                <a:solidFill>
                  <a:srgbClr val="31859B"/>
                </a:solidFill>
                <a:latin typeface="Times New Roman" panose="02020603050405020304" pitchFamily="18" charset="0"/>
                <a:ea typeface="Calibri"/>
                <a:cs typeface="Times New Roman" panose="02020603050405020304" pitchFamily="18" charset="0"/>
                <a:sym typeface="Calibri"/>
              </a:rPr>
              <a:t> </a:t>
            </a:r>
            <a:r>
              <a:rPr lang="en-US" sz="6000" b="1" dirty="0">
                <a:solidFill>
                  <a:srgbClr val="31859B"/>
                </a:solidFill>
                <a:latin typeface="Times New Roman" panose="02020603050405020304" pitchFamily="18" charset="0"/>
                <a:ea typeface="Calibri"/>
                <a:cs typeface="Times New Roman" panose="02020603050405020304" pitchFamily="18" charset="0"/>
                <a:sym typeface="Calibri"/>
              </a:rPr>
              <a:t>Codebook</a:t>
            </a:r>
            <a:endParaRPr sz="6000" b="1" dirty="0">
              <a:solidFill>
                <a:srgbClr val="31859B"/>
              </a:solidFill>
              <a:latin typeface="Times New Roman" panose="02020603050405020304" pitchFamily="18" charset="0"/>
              <a:ea typeface="Calibri"/>
              <a:cs typeface="Times New Roman" panose="02020603050405020304" pitchFamily="18" charset="0"/>
              <a:sym typeface="Calibri"/>
            </a:endParaRPr>
          </a:p>
        </p:txBody>
      </p:sp>
      <p:sp>
        <p:nvSpPr>
          <p:cNvPr id="137" name="Shape 137"/>
          <p:cNvSpPr txBox="1"/>
          <p:nvPr/>
        </p:nvSpPr>
        <p:spPr>
          <a:xfrm>
            <a:off x="33850350" y="4043475"/>
            <a:ext cx="5260800" cy="1123800"/>
          </a:xfrm>
          <a:prstGeom prst="rect">
            <a:avLst/>
          </a:prstGeom>
          <a:noFill/>
          <a:ln>
            <a:noFill/>
          </a:ln>
        </p:spPr>
        <p:txBody>
          <a:bodyPr spcFirstLastPara="1" wrap="square" lIns="92725" tIns="46350" rIns="92725" bIns="46350" anchor="t" anchorCtr="0">
            <a:noAutofit/>
          </a:bodyPr>
          <a:lstStyle/>
          <a:p>
            <a:pPr marL="0" marR="0" lvl="0" indent="0" algn="ctr" rtl="0">
              <a:spcBef>
                <a:spcPts val="0"/>
              </a:spcBef>
              <a:spcAft>
                <a:spcPts val="0"/>
              </a:spcAft>
              <a:buNone/>
            </a:pPr>
            <a:r>
              <a:rPr lang="en-US" sz="6000" b="1" dirty="0">
                <a:solidFill>
                  <a:srgbClr val="31859B"/>
                </a:solidFill>
                <a:latin typeface="Times New Roman" panose="02020603050405020304" pitchFamily="18" charset="0"/>
                <a:ea typeface="Calibri"/>
                <a:cs typeface="Times New Roman" panose="02020603050405020304" pitchFamily="18" charset="0"/>
                <a:sym typeface="Calibri"/>
              </a:rPr>
              <a:t>DD Creator</a:t>
            </a:r>
            <a:endParaRPr sz="6000" b="1" dirty="0">
              <a:solidFill>
                <a:srgbClr val="31859B"/>
              </a:solidFill>
              <a:latin typeface="Times New Roman" panose="02020603050405020304" pitchFamily="18" charset="0"/>
              <a:ea typeface="Calibri"/>
              <a:cs typeface="Times New Roman" panose="02020603050405020304" pitchFamily="18" charset="0"/>
              <a:sym typeface="Calibri"/>
            </a:endParaRPr>
          </a:p>
        </p:txBody>
      </p:sp>
      <p:sp>
        <p:nvSpPr>
          <p:cNvPr id="138" name="Shape 138"/>
          <p:cNvSpPr txBox="1"/>
          <p:nvPr/>
        </p:nvSpPr>
        <p:spPr>
          <a:xfrm>
            <a:off x="15129330" y="18972909"/>
            <a:ext cx="13168534" cy="5157092"/>
          </a:xfrm>
          <a:prstGeom prst="rect">
            <a:avLst/>
          </a:prstGeom>
          <a:noFill/>
          <a:ln>
            <a:noFill/>
          </a:ln>
        </p:spPr>
        <p:txBody>
          <a:bodyPr spcFirstLastPara="1" wrap="square" lIns="91425" tIns="91425" rIns="91425" bIns="91425" anchor="t" anchorCtr="0">
            <a:noAutofit/>
          </a:bodyPr>
          <a:lstStyle/>
          <a:p>
            <a:pPr lvl="0"/>
            <a:r>
              <a:rPr lang="en-US" sz="3200" b="1" dirty="0">
                <a:solidFill>
                  <a:schemeClr val="dk1"/>
                </a:solidFill>
                <a:latin typeface="Times New Roman" panose="02020603050405020304" pitchFamily="18" charset="0"/>
                <a:ea typeface="Calibri"/>
                <a:cs typeface="Times New Roman" panose="02020603050405020304" pitchFamily="18" charset="0"/>
                <a:sym typeface="Calibri"/>
              </a:rPr>
              <a:t>Why standardization?</a:t>
            </a:r>
            <a:endParaRPr lang="en-US" sz="3200" dirty="0">
              <a:solidFill>
                <a:schemeClr val="dk1"/>
              </a:solidFill>
              <a:latin typeface="Times New Roman" panose="02020603050405020304" pitchFamily="18" charset="0"/>
              <a:ea typeface="Calibri"/>
              <a:cs typeface="Times New Roman" panose="02020603050405020304" pitchFamily="18" charset="0"/>
              <a:sym typeface="Calibri"/>
            </a:endParaRPr>
          </a:p>
          <a:p>
            <a:pPr lvl="0"/>
            <a:r>
              <a:rPr lang="en-US" sz="3200" dirty="0">
                <a:solidFill>
                  <a:schemeClr val="dk1"/>
                </a:solidFill>
                <a:latin typeface="Times New Roman" panose="02020603050405020304" pitchFamily="18" charset="0"/>
                <a:ea typeface="Calibri"/>
                <a:cs typeface="Times New Roman" panose="02020603050405020304" pitchFamily="18" charset="0"/>
                <a:sym typeface="Calibri"/>
              </a:rPr>
              <a:t>Schema.org is a website that provides structure for what can and should be included in metadata. It provides a community-based set of standards for structured data. One benefit of such standardization is the ability to index one’s dataset so that other researchers can easily find it. Google Dataset Search, which is connected to schema.org, allows researchers to index their datasets using metadata and the JSON file format (see below). Visit the site at </a:t>
            </a:r>
            <a:r>
              <a:rPr lang="en-US" sz="3200" dirty="0">
                <a:solidFill>
                  <a:srgbClr val="31859B"/>
                </a:solidFill>
                <a:latin typeface="Times New Roman" panose="02020603050405020304" pitchFamily="18" charset="0"/>
                <a:ea typeface="Calibri"/>
                <a:cs typeface="Times New Roman" panose="02020603050405020304" pitchFamily="18" charset="0"/>
                <a:sym typeface="Calibri"/>
                <a:hlinkClick r:id="rId3">
                  <a:extLst>
                    <a:ext uri="{A12FA001-AC4F-418D-AE19-62706E023703}">
                      <ahyp:hlinkClr xmlns:ahyp="http://schemas.microsoft.com/office/drawing/2018/hyperlinkcolor" val="tx"/>
                    </a:ext>
                  </a:extLst>
                </a:hlinkClick>
              </a:rPr>
              <a:t>https://toolbox.google.com/datasetsearch</a:t>
            </a:r>
            <a:r>
              <a:rPr lang="en-US" sz="3200" dirty="0">
                <a:solidFill>
                  <a:schemeClr val="dk1"/>
                </a:solidFill>
                <a:latin typeface="Times New Roman" panose="02020603050405020304" pitchFamily="18" charset="0"/>
                <a:ea typeface="Calibri"/>
                <a:cs typeface="Times New Roman" panose="02020603050405020304" pitchFamily="18" charset="0"/>
                <a:sym typeface="Calibri"/>
              </a:rPr>
              <a:t>. For psychological research, current standardization efforts include the Psych-DS project (Kline, 2018)</a:t>
            </a:r>
            <a:r>
              <a:rPr lang="en-US" sz="3200" baseline="30000" dirty="0">
                <a:latin typeface="Times New Roman" panose="02020603050405020304" pitchFamily="18" charset="0"/>
                <a:cs typeface="Times New Roman" panose="02020603050405020304" pitchFamily="18" charset="0"/>
                <a:sym typeface="Times New Roman"/>
              </a:rPr>
              <a:t> 5</a:t>
            </a:r>
            <a:r>
              <a:rPr lang="en-US" sz="3200" dirty="0">
                <a:solidFill>
                  <a:schemeClr val="dk1"/>
                </a:solidFill>
                <a:latin typeface="Times New Roman" panose="02020603050405020304" pitchFamily="18" charset="0"/>
                <a:ea typeface="Calibri"/>
                <a:cs typeface="Times New Roman" panose="02020603050405020304" pitchFamily="18" charset="0"/>
                <a:sym typeface="Calibri"/>
              </a:rPr>
              <a:t>. Data dictionaries are one component of this broader effort.</a:t>
            </a:r>
          </a:p>
          <a:p>
            <a:pPr lvl="0"/>
            <a:endParaRPr lang="en-US" sz="3200" dirty="0">
              <a:solidFill>
                <a:schemeClr val="dk1"/>
              </a:solidFill>
              <a:latin typeface="Times New Roman" panose="02020603050405020304" pitchFamily="18" charset="0"/>
              <a:ea typeface="Calibri"/>
              <a:cs typeface="Times New Roman" panose="02020603050405020304" pitchFamily="18" charset="0"/>
              <a:sym typeface="Calibri"/>
            </a:endParaRPr>
          </a:p>
        </p:txBody>
      </p:sp>
      <p:sp>
        <p:nvSpPr>
          <p:cNvPr id="141" name="Shape 141"/>
          <p:cNvSpPr txBox="1"/>
          <p:nvPr/>
        </p:nvSpPr>
        <p:spPr>
          <a:xfrm>
            <a:off x="29356825" y="13267704"/>
            <a:ext cx="13891800" cy="5672280"/>
          </a:xfrm>
          <a:prstGeom prst="rect">
            <a:avLst/>
          </a:prstGeom>
          <a:noFill/>
          <a:ln>
            <a:noFill/>
          </a:ln>
        </p:spPr>
        <p:txBody>
          <a:bodyPr spcFirstLastPara="1" wrap="square" lIns="91425" tIns="91425" rIns="91425" bIns="91425" anchor="t" anchorCtr="0">
            <a:noAutofit/>
          </a:bodyPr>
          <a:lstStyle/>
          <a:p>
            <a:pPr lvl="0"/>
            <a:r>
              <a:rPr lang="en-US" sz="3200" dirty="0">
                <a:latin typeface="Times New Roman"/>
                <a:ea typeface="Times New Roman"/>
                <a:cs typeface="Times New Roman"/>
                <a:sym typeface="Times New Roman"/>
              </a:rPr>
              <a:t>DD Creator allows a user to enter metadata for each column provided in the dataset, while automatically providing a starting point for the number of unique values, missing values, variable type (i.e., character, numeric), and minimum/maximum values. A description of each column can be added, along with information about the levels/groups in the data and synonyms for the variables. On a separate page, category labels can be provided for both character and numeric data (i.e., Likert-type scales that include labeled numbers). Users can also enter information about dataset properties such as authors and collection dates, according to schema.org recommendations. This application allows users to create an HTML report, a JSON file formatted to follow guidelines for datasets from schema.org, and CSV files of their metadata.</a:t>
            </a:r>
            <a:endParaRPr sz="2500" dirty="0"/>
          </a:p>
          <a:p>
            <a:pPr marL="0" lvl="0" indent="0">
              <a:spcBef>
                <a:spcPts val="0"/>
              </a:spcBef>
              <a:spcAft>
                <a:spcPts val="0"/>
              </a:spcAft>
              <a:buNone/>
            </a:pPr>
            <a:endParaRPr sz="2500" dirty="0"/>
          </a:p>
          <a:p>
            <a:pPr marL="0" lvl="0" indent="0">
              <a:spcBef>
                <a:spcPts val="0"/>
              </a:spcBef>
              <a:spcAft>
                <a:spcPts val="0"/>
              </a:spcAft>
              <a:buNone/>
            </a:pPr>
            <a:endParaRPr sz="2500" dirty="0"/>
          </a:p>
          <a:p>
            <a:pPr marL="0" lvl="0" indent="0">
              <a:spcBef>
                <a:spcPts val="0"/>
              </a:spcBef>
              <a:spcAft>
                <a:spcPts val="0"/>
              </a:spcAft>
              <a:buNone/>
            </a:pPr>
            <a:endParaRPr sz="2500" dirty="0"/>
          </a:p>
          <a:p>
            <a:pPr marL="0" lvl="0" indent="0">
              <a:spcBef>
                <a:spcPts val="0"/>
              </a:spcBef>
              <a:spcAft>
                <a:spcPts val="0"/>
              </a:spcAft>
              <a:buNone/>
            </a:pPr>
            <a:endParaRPr sz="2500" dirty="0"/>
          </a:p>
          <a:p>
            <a:pPr marL="0" lvl="0" indent="0">
              <a:spcBef>
                <a:spcPts val="0"/>
              </a:spcBef>
              <a:spcAft>
                <a:spcPts val="0"/>
              </a:spcAft>
              <a:buNone/>
            </a:pPr>
            <a:endParaRPr sz="2500" dirty="0"/>
          </a:p>
          <a:p>
            <a:pPr marL="0" lvl="0" indent="0">
              <a:spcBef>
                <a:spcPts val="0"/>
              </a:spcBef>
              <a:spcAft>
                <a:spcPts val="0"/>
              </a:spcAft>
              <a:buNone/>
            </a:pPr>
            <a:endParaRPr sz="2500" dirty="0"/>
          </a:p>
          <a:p>
            <a:pPr marL="0" lvl="0" indent="0">
              <a:spcBef>
                <a:spcPts val="0"/>
              </a:spcBef>
              <a:spcAft>
                <a:spcPts val="0"/>
              </a:spcAft>
              <a:buNone/>
            </a:pPr>
            <a:endParaRPr sz="2500" dirty="0"/>
          </a:p>
          <a:p>
            <a:pPr marL="0" lvl="0" indent="0">
              <a:spcBef>
                <a:spcPts val="0"/>
              </a:spcBef>
              <a:spcAft>
                <a:spcPts val="0"/>
              </a:spcAft>
              <a:buNone/>
            </a:pPr>
            <a:endParaRPr sz="2500" dirty="0"/>
          </a:p>
          <a:p>
            <a:pPr marL="0" lvl="0" indent="0">
              <a:spcBef>
                <a:spcPts val="0"/>
              </a:spcBef>
              <a:spcAft>
                <a:spcPts val="0"/>
              </a:spcAft>
              <a:buNone/>
            </a:pPr>
            <a:endParaRPr sz="2500" dirty="0"/>
          </a:p>
          <a:p>
            <a:pPr marL="0" lvl="0" indent="0">
              <a:spcBef>
                <a:spcPts val="0"/>
              </a:spcBef>
              <a:spcAft>
                <a:spcPts val="0"/>
              </a:spcAft>
              <a:buNone/>
            </a:pPr>
            <a:endParaRPr sz="2500" dirty="0"/>
          </a:p>
          <a:p>
            <a:pPr marL="0" lvl="0" indent="0">
              <a:spcBef>
                <a:spcPts val="0"/>
              </a:spcBef>
              <a:spcAft>
                <a:spcPts val="0"/>
              </a:spcAft>
              <a:buNone/>
            </a:pPr>
            <a:endParaRPr sz="2500" dirty="0"/>
          </a:p>
          <a:p>
            <a:pPr marL="0" lvl="0" indent="0">
              <a:spcBef>
                <a:spcPts val="0"/>
              </a:spcBef>
              <a:spcAft>
                <a:spcPts val="0"/>
              </a:spcAft>
              <a:buNone/>
            </a:pPr>
            <a:endParaRPr sz="2500" dirty="0"/>
          </a:p>
          <a:p>
            <a:pPr marL="0" lvl="0" indent="0">
              <a:spcBef>
                <a:spcPts val="0"/>
              </a:spcBef>
              <a:spcAft>
                <a:spcPts val="0"/>
              </a:spcAft>
              <a:buNone/>
            </a:pPr>
            <a:endParaRPr sz="2500" dirty="0"/>
          </a:p>
          <a:p>
            <a:pPr marL="0" lvl="0" indent="0">
              <a:spcBef>
                <a:spcPts val="0"/>
              </a:spcBef>
              <a:spcAft>
                <a:spcPts val="0"/>
              </a:spcAft>
              <a:buNone/>
            </a:pPr>
            <a:endParaRPr sz="2500" dirty="0"/>
          </a:p>
          <a:p>
            <a:pPr marL="0" lvl="0" indent="0">
              <a:spcBef>
                <a:spcPts val="0"/>
              </a:spcBef>
              <a:spcAft>
                <a:spcPts val="0"/>
              </a:spcAft>
              <a:buNone/>
            </a:pPr>
            <a:endParaRPr sz="2500" dirty="0"/>
          </a:p>
          <a:p>
            <a:pPr marL="0" lvl="0" indent="0">
              <a:spcBef>
                <a:spcPts val="0"/>
              </a:spcBef>
              <a:spcAft>
                <a:spcPts val="0"/>
              </a:spcAft>
              <a:buNone/>
            </a:pPr>
            <a:endParaRPr sz="2500" dirty="0"/>
          </a:p>
          <a:p>
            <a:pPr marL="0" lvl="0" indent="0">
              <a:spcBef>
                <a:spcPts val="0"/>
              </a:spcBef>
              <a:spcAft>
                <a:spcPts val="0"/>
              </a:spcAft>
              <a:buNone/>
            </a:pPr>
            <a:endParaRPr sz="2500" dirty="0"/>
          </a:p>
          <a:p>
            <a:pPr marL="0" lvl="0" indent="0">
              <a:spcBef>
                <a:spcPts val="0"/>
              </a:spcBef>
              <a:spcAft>
                <a:spcPts val="0"/>
              </a:spcAft>
              <a:buNone/>
            </a:pPr>
            <a:endParaRPr sz="2500" dirty="0"/>
          </a:p>
          <a:p>
            <a:pPr marL="0" lvl="0" indent="0">
              <a:spcBef>
                <a:spcPts val="0"/>
              </a:spcBef>
              <a:spcAft>
                <a:spcPts val="0"/>
              </a:spcAft>
              <a:buNone/>
            </a:pPr>
            <a:endParaRPr sz="2500" dirty="0"/>
          </a:p>
          <a:p>
            <a:pPr marL="0" lvl="0" indent="0">
              <a:spcBef>
                <a:spcPts val="0"/>
              </a:spcBef>
              <a:spcAft>
                <a:spcPts val="0"/>
              </a:spcAft>
              <a:buNone/>
            </a:pPr>
            <a:endParaRPr sz="2500" dirty="0"/>
          </a:p>
          <a:p>
            <a:pPr marL="0" lvl="0" indent="0">
              <a:spcBef>
                <a:spcPts val="0"/>
              </a:spcBef>
              <a:spcAft>
                <a:spcPts val="0"/>
              </a:spcAft>
              <a:buNone/>
            </a:pPr>
            <a:endParaRPr sz="2500" dirty="0"/>
          </a:p>
          <a:p>
            <a:pPr marL="0" lvl="0" indent="0">
              <a:spcBef>
                <a:spcPts val="0"/>
              </a:spcBef>
              <a:spcAft>
                <a:spcPts val="0"/>
              </a:spcAft>
              <a:buNone/>
            </a:pPr>
            <a:endParaRPr dirty="0"/>
          </a:p>
        </p:txBody>
      </p:sp>
      <p:sp>
        <p:nvSpPr>
          <p:cNvPr id="144" name="Shape 144"/>
          <p:cNvSpPr txBox="1"/>
          <p:nvPr/>
        </p:nvSpPr>
        <p:spPr>
          <a:xfrm>
            <a:off x="29356825" y="27184077"/>
            <a:ext cx="14094300" cy="50761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n" sz="3000" b="1" dirty="0">
                <a:solidFill>
                  <a:schemeClr val="dk1"/>
                </a:solidFill>
                <a:latin typeface="Times New Roman"/>
                <a:ea typeface="Times New Roman"/>
                <a:cs typeface="Times New Roman"/>
                <a:sym typeface="Times New Roman"/>
              </a:rPr>
              <a:t>References</a:t>
            </a:r>
            <a:endParaRPr sz="3000" dirty="0">
              <a:solidFill>
                <a:schemeClr val="dk1"/>
              </a:solidFill>
              <a:latin typeface="Times New Roman"/>
              <a:ea typeface="Times New Roman"/>
              <a:cs typeface="Times New Roman"/>
              <a:sym typeface="Times New Roman"/>
            </a:endParaRPr>
          </a:p>
          <a:p>
            <a:pPr marL="457200" lvl="0" indent="-368300">
              <a:buClr>
                <a:schemeClr val="dk1"/>
              </a:buClr>
              <a:buSzPts val="2200"/>
              <a:buFont typeface="Times New Roman"/>
              <a:buAutoNum type="arabicPeriod"/>
            </a:pPr>
            <a:r>
              <a:rPr lang="en-US" sz="3000" dirty="0">
                <a:solidFill>
                  <a:schemeClr val="dk1"/>
                </a:solidFill>
                <a:latin typeface="Times New Roman"/>
                <a:ea typeface="Times New Roman"/>
                <a:cs typeface="Times New Roman"/>
                <a:sym typeface="Times New Roman"/>
              </a:rPr>
              <a:t>Nelson, L. D., Simmons, J., &amp; </a:t>
            </a:r>
            <a:r>
              <a:rPr lang="en-US" sz="3000" dirty="0" err="1">
                <a:solidFill>
                  <a:schemeClr val="dk1"/>
                </a:solidFill>
                <a:latin typeface="Times New Roman"/>
                <a:ea typeface="Times New Roman"/>
                <a:cs typeface="Times New Roman"/>
                <a:sym typeface="Times New Roman"/>
              </a:rPr>
              <a:t>Simonsohn</a:t>
            </a:r>
            <a:r>
              <a:rPr lang="en-US" sz="3000" dirty="0">
                <a:solidFill>
                  <a:schemeClr val="dk1"/>
                </a:solidFill>
                <a:latin typeface="Times New Roman"/>
                <a:ea typeface="Times New Roman"/>
                <a:cs typeface="Times New Roman"/>
                <a:sym typeface="Times New Roman"/>
              </a:rPr>
              <a:t>, U. (2018). Psychology’s Renaissance. </a:t>
            </a:r>
            <a:r>
              <a:rPr lang="en-US" sz="3000" i="1" dirty="0">
                <a:solidFill>
                  <a:schemeClr val="dk1"/>
                </a:solidFill>
                <a:latin typeface="Times New Roman"/>
                <a:ea typeface="Times New Roman"/>
                <a:cs typeface="Times New Roman"/>
                <a:sym typeface="Times New Roman"/>
              </a:rPr>
              <a:t>Annual Review of Psychology, 69</a:t>
            </a:r>
            <a:r>
              <a:rPr lang="en-US" sz="3000" dirty="0">
                <a:solidFill>
                  <a:schemeClr val="dk1"/>
                </a:solidFill>
                <a:latin typeface="Times New Roman"/>
                <a:ea typeface="Times New Roman"/>
                <a:cs typeface="Times New Roman"/>
                <a:sym typeface="Times New Roman"/>
              </a:rPr>
              <a:t>, 511–534. https://doi.org/10.1146/annurev-psych-122216-011836</a:t>
            </a:r>
          </a:p>
          <a:p>
            <a:pPr marL="457200" lvl="0" indent="-368300">
              <a:buClr>
                <a:schemeClr val="dk1"/>
              </a:buClr>
              <a:buSzPts val="2200"/>
              <a:buFont typeface="Times New Roman"/>
              <a:buAutoNum type="arabicPeriod"/>
            </a:pPr>
            <a:r>
              <a:rPr lang="en-US" sz="3000" dirty="0">
                <a:solidFill>
                  <a:schemeClr val="dk1"/>
                </a:solidFill>
                <a:latin typeface="Times New Roman"/>
                <a:ea typeface="Times New Roman"/>
                <a:cs typeface="Times New Roman"/>
                <a:sym typeface="Times New Roman"/>
              </a:rPr>
              <a:t>Piwowar, H. A., &amp; Vision, T. J. (2013). Data reuse and the open data citation advantage. </a:t>
            </a:r>
            <a:r>
              <a:rPr lang="en-US" sz="3000" i="1" dirty="0" err="1">
                <a:solidFill>
                  <a:schemeClr val="dk1"/>
                </a:solidFill>
                <a:latin typeface="Times New Roman"/>
                <a:ea typeface="Times New Roman"/>
                <a:cs typeface="Times New Roman"/>
                <a:sym typeface="Times New Roman"/>
              </a:rPr>
              <a:t>PeerJ</a:t>
            </a:r>
            <a:r>
              <a:rPr lang="en-US" sz="3000" i="1" dirty="0">
                <a:solidFill>
                  <a:schemeClr val="dk1"/>
                </a:solidFill>
                <a:latin typeface="Times New Roman"/>
                <a:ea typeface="Times New Roman"/>
                <a:cs typeface="Times New Roman"/>
                <a:sym typeface="Times New Roman"/>
              </a:rPr>
              <a:t>, 1</a:t>
            </a:r>
            <a:r>
              <a:rPr lang="en-US" sz="3000" dirty="0">
                <a:solidFill>
                  <a:schemeClr val="dk1"/>
                </a:solidFill>
                <a:latin typeface="Times New Roman"/>
                <a:ea typeface="Times New Roman"/>
                <a:cs typeface="Times New Roman"/>
                <a:sym typeface="Times New Roman"/>
              </a:rPr>
              <a:t>, e175. https://doi.org/10.7717/peerj.175</a:t>
            </a:r>
          </a:p>
          <a:p>
            <a:pPr marL="457200" lvl="0" indent="-368300">
              <a:buClr>
                <a:schemeClr val="dk1"/>
              </a:buClr>
              <a:buSzPts val="2200"/>
              <a:buFont typeface="Times New Roman"/>
              <a:buAutoNum type="arabicPeriod"/>
            </a:pPr>
            <a:r>
              <a:rPr lang="en-US" sz="3000" dirty="0">
                <a:solidFill>
                  <a:schemeClr val="dk1"/>
                </a:solidFill>
                <a:latin typeface="Times New Roman"/>
                <a:ea typeface="Times New Roman"/>
                <a:cs typeface="Times New Roman"/>
                <a:sym typeface="Times New Roman"/>
              </a:rPr>
              <a:t>Arslan, R. C. (2018). How to automatically generate rich codebooks from study metadata. https://doi.org/10.31234/osf.io/5qc6h</a:t>
            </a:r>
          </a:p>
          <a:p>
            <a:pPr marL="457200" lvl="0" indent="-368300">
              <a:buClr>
                <a:schemeClr val="dk1"/>
              </a:buClr>
              <a:buSzPts val="2200"/>
              <a:buFont typeface="Times New Roman"/>
              <a:buAutoNum type="arabicPeriod"/>
            </a:pPr>
            <a:r>
              <a:rPr lang="en-US" sz="3000" dirty="0" err="1">
                <a:solidFill>
                  <a:schemeClr val="dk1"/>
                </a:solidFill>
                <a:latin typeface="Times New Roman"/>
                <a:ea typeface="Times New Roman"/>
                <a:cs typeface="Times New Roman"/>
                <a:sym typeface="Times New Roman"/>
              </a:rPr>
              <a:t>DeBruine</a:t>
            </a:r>
            <a:r>
              <a:rPr lang="en-US" sz="3000" dirty="0">
                <a:solidFill>
                  <a:schemeClr val="dk1"/>
                </a:solidFill>
                <a:latin typeface="Times New Roman"/>
                <a:ea typeface="Times New Roman"/>
                <a:cs typeface="Times New Roman"/>
                <a:sym typeface="Times New Roman"/>
              </a:rPr>
              <a:t>, L., Buchanan, E. M., &amp; Mohr, A. H. (2018, July 1). </a:t>
            </a:r>
            <a:r>
              <a:rPr lang="en-US" sz="3000" dirty="0" err="1">
                <a:solidFill>
                  <a:schemeClr val="dk1"/>
                </a:solidFill>
                <a:latin typeface="Times New Roman"/>
                <a:ea typeface="Times New Roman"/>
                <a:cs typeface="Times New Roman"/>
                <a:sym typeface="Times New Roman"/>
              </a:rPr>
              <a:t>ddcreator</a:t>
            </a:r>
            <a:r>
              <a:rPr lang="en-US" sz="3000" dirty="0">
                <a:solidFill>
                  <a:schemeClr val="dk1"/>
                </a:solidFill>
                <a:latin typeface="Times New Roman"/>
                <a:ea typeface="Times New Roman"/>
                <a:cs typeface="Times New Roman"/>
                <a:sym typeface="Times New Roman"/>
              </a:rPr>
              <a:t>. Retrieved November 24, 2018, from https://github.com/debruine/ddcreator</a:t>
            </a:r>
          </a:p>
          <a:p>
            <a:pPr marL="457200" lvl="0" indent="-368300">
              <a:buClr>
                <a:schemeClr val="dk1"/>
              </a:buClr>
              <a:buSzPts val="2200"/>
              <a:buFont typeface="Times New Roman"/>
              <a:buAutoNum type="arabicPeriod"/>
            </a:pPr>
            <a:r>
              <a:rPr lang="en-US" sz="3000" dirty="0">
                <a:solidFill>
                  <a:schemeClr val="dk1"/>
                </a:solidFill>
                <a:latin typeface="Times New Roman"/>
                <a:ea typeface="Times New Roman"/>
                <a:cs typeface="Times New Roman"/>
                <a:sym typeface="Times New Roman"/>
              </a:rPr>
              <a:t>Kline, M. (2018). psych-DS. Retrieved from https://github.com/psych-ds/psych-DS</a:t>
            </a:r>
            <a:endParaRPr sz="3000" dirty="0">
              <a:solidFill>
                <a:schemeClr val="dk1"/>
              </a:solidFill>
              <a:latin typeface="Times New Roman"/>
              <a:ea typeface="Times New Roman"/>
              <a:cs typeface="Times New Roman"/>
              <a:sym typeface="Times New Roman"/>
            </a:endParaRPr>
          </a:p>
        </p:txBody>
      </p:sp>
      <p:sp>
        <p:nvSpPr>
          <p:cNvPr id="146" name="Shape 146"/>
          <p:cNvSpPr txBox="1"/>
          <p:nvPr/>
        </p:nvSpPr>
        <p:spPr>
          <a:xfrm>
            <a:off x="15129329" y="29636603"/>
            <a:ext cx="13926456" cy="2623574"/>
          </a:xfrm>
          <a:prstGeom prst="rect">
            <a:avLst/>
          </a:prstGeom>
          <a:noFill/>
          <a:ln>
            <a:noFill/>
          </a:ln>
        </p:spPr>
        <p:txBody>
          <a:bodyPr spcFirstLastPara="1" wrap="square" lIns="91425" tIns="91425" rIns="91425" bIns="91425" anchor="t" anchorCtr="0">
            <a:noAutofit/>
          </a:bodyPr>
          <a:lstStyle/>
          <a:p>
            <a:pPr marL="457200" lvl="0" indent="-457200">
              <a:spcBef>
                <a:spcPts val="0"/>
              </a:spcBef>
              <a:spcAft>
                <a:spcPts val="0"/>
              </a:spcAft>
              <a:buFont typeface="Arial" panose="020B0604020202020204" pitchFamily="34" charset="0"/>
              <a:buChar char="•"/>
            </a:pPr>
            <a:r>
              <a:rPr lang="en" sz="3200" dirty="0">
                <a:solidFill>
                  <a:schemeClr val="dk1"/>
                </a:solidFill>
                <a:latin typeface="Times New Roman"/>
                <a:ea typeface="Times New Roman"/>
                <a:cs typeface="Times New Roman"/>
                <a:sym typeface="Times New Roman"/>
              </a:rPr>
              <a:t>For more information, please </a:t>
            </a:r>
            <a:r>
              <a:rPr lang="en-US" sz="3200" dirty="0">
                <a:solidFill>
                  <a:schemeClr val="dk1"/>
                </a:solidFill>
                <a:latin typeface="Times New Roman"/>
                <a:ea typeface="Times New Roman"/>
                <a:cs typeface="Times New Roman"/>
                <a:sym typeface="Times New Roman"/>
              </a:rPr>
              <a:t>contact Ari Cunningham </a:t>
            </a:r>
            <a:r>
              <a:rPr lang="en" sz="3200" dirty="0">
                <a:solidFill>
                  <a:schemeClr val="dk1"/>
                </a:solidFill>
                <a:latin typeface="Times New Roman"/>
                <a:ea typeface="Times New Roman"/>
                <a:cs typeface="Times New Roman"/>
                <a:sym typeface="Times New Roman"/>
              </a:rPr>
              <a:t>at:  </a:t>
            </a:r>
            <a:r>
              <a:rPr lang="en-US" sz="3200" dirty="0">
                <a:solidFill>
                  <a:srgbClr val="31859B"/>
                </a:solidFill>
                <a:latin typeface="Times New Roman"/>
                <a:ea typeface="Times New Roman"/>
                <a:cs typeface="Times New Roman"/>
                <a:sym typeface="Times New Roman"/>
                <a:hlinkClick r:id="rId4">
                  <a:extLst>
                    <a:ext uri="{A12FA001-AC4F-418D-AE19-62706E023703}">
                      <ahyp:hlinkClr xmlns:ahyp="http://schemas.microsoft.com/office/drawing/2018/hyperlinkcolor" val="tx"/>
                    </a:ext>
                  </a:extLst>
                </a:hlinkClick>
              </a:rPr>
              <a:t>arielle924@live.missouristate.edu</a:t>
            </a:r>
            <a:r>
              <a:rPr lang="en-US" sz="3200" dirty="0">
                <a:solidFill>
                  <a:srgbClr val="31859B"/>
                </a:solidFill>
                <a:latin typeface="Times New Roman"/>
                <a:ea typeface="Times New Roman"/>
                <a:cs typeface="Times New Roman"/>
                <a:sym typeface="Times New Roman"/>
              </a:rPr>
              <a:t> </a:t>
            </a:r>
          </a:p>
          <a:p>
            <a:pPr marL="457200" lvl="0" indent="-457200">
              <a:buFont typeface="Arial" panose="020B0604020202020204" pitchFamily="34" charset="0"/>
              <a:buChar char="•"/>
            </a:pPr>
            <a:r>
              <a:rPr lang="en-US" sz="3200" dirty="0">
                <a:solidFill>
                  <a:schemeClr val="dk1"/>
                </a:solidFill>
                <a:latin typeface="Times New Roman"/>
                <a:ea typeface="Times New Roman"/>
                <a:cs typeface="Times New Roman"/>
                <a:sym typeface="Times New Roman"/>
              </a:rPr>
              <a:t>Check out the Open Science Page and research tutorial paper at: </a:t>
            </a:r>
            <a:r>
              <a:rPr lang="en-US" sz="3200" dirty="0">
                <a:solidFill>
                  <a:srgbClr val="31859B"/>
                </a:solidFill>
                <a:latin typeface="Times New Roman"/>
                <a:ea typeface="Times New Roman"/>
                <a:cs typeface="Times New Roman"/>
                <a:sym typeface="Times New Roman"/>
                <a:hlinkClick r:id="rId5">
                  <a:extLst>
                    <a:ext uri="{A12FA001-AC4F-418D-AE19-62706E023703}">
                      <ahyp:hlinkClr xmlns:ahyp="http://schemas.microsoft.com/office/drawing/2018/hyperlinkcolor" val="tx"/>
                    </a:ext>
                  </a:extLst>
                </a:hlinkClick>
              </a:rPr>
              <a:t>https://osf.io/3y2ex/</a:t>
            </a:r>
            <a:r>
              <a:rPr lang="en-US" sz="3200" dirty="0">
                <a:solidFill>
                  <a:srgbClr val="31859B"/>
                </a:solidFill>
                <a:latin typeface="Times New Roman"/>
                <a:ea typeface="Times New Roman"/>
                <a:cs typeface="Times New Roman"/>
                <a:sym typeface="Times New Roman"/>
              </a:rPr>
              <a:t> </a:t>
            </a:r>
            <a:endParaRPr lang="en" sz="3200" dirty="0">
              <a:solidFill>
                <a:srgbClr val="31859B"/>
              </a:solidFill>
              <a:latin typeface="Times New Roman"/>
              <a:ea typeface="Times New Roman"/>
              <a:cs typeface="Times New Roman"/>
              <a:sym typeface="Times New Roman"/>
            </a:endParaRPr>
          </a:p>
          <a:p>
            <a:pPr marL="457200" lvl="0" indent="-457200">
              <a:buFont typeface="Arial" panose="020B0604020202020204" pitchFamily="34" charset="0"/>
              <a:buChar char="•"/>
            </a:pPr>
            <a:r>
              <a:rPr lang="en-US" sz="3200" dirty="0">
                <a:solidFill>
                  <a:schemeClr val="dk1"/>
                </a:solidFill>
                <a:latin typeface="Times New Roman"/>
                <a:ea typeface="Times New Roman"/>
                <a:cs typeface="Times New Roman"/>
                <a:sym typeface="Times New Roman"/>
              </a:rPr>
              <a:t>Check out the DD Creator code at: </a:t>
            </a:r>
            <a:r>
              <a:rPr lang="en-US" sz="3200" dirty="0">
                <a:solidFill>
                  <a:srgbClr val="31859B"/>
                </a:solidFill>
                <a:latin typeface="Times New Roman"/>
                <a:ea typeface="Times New Roman"/>
                <a:cs typeface="Times New Roman"/>
                <a:sym typeface="Times New Roman"/>
                <a:hlinkClick r:id="rId6">
                  <a:extLst>
                    <a:ext uri="{A12FA001-AC4F-418D-AE19-62706E023703}">
                      <ahyp:hlinkClr xmlns:ahyp="http://schemas.microsoft.com/office/drawing/2018/hyperlinkcolor" val="tx"/>
                    </a:ext>
                  </a:extLst>
                </a:hlinkClick>
              </a:rPr>
              <a:t>https://github.com/doomlab/dd-creator</a:t>
            </a:r>
            <a:r>
              <a:rPr lang="en-US" sz="3200" dirty="0">
                <a:solidFill>
                  <a:srgbClr val="31859B"/>
                </a:solidFill>
                <a:latin typeface="Times New Roman"/>
                <a:ea typeface="Times New Roman"/>
                <a:cs typeface="Times New Roman"/>
                <a:sym typeface="Times New Roman"/>
              </a:rPr>
              <a:t> </a:t>
            </a:r>
            <a:endParaRPr lang="en-US" sz="3000" dirty="0">
              <a:solidFill>
                <a:srgbClr val="31859B"/>
              </a:solidFill>
              <a:latin typeface="Times New Roman"/>
              <a:ea typeface="Times New Roman"/>
              <a:cs typeface="Times New Roman"/>
              <a:sym typeface="Times New Roman"/>
            </a:endParaRPr>
          </a:p>
        </p:txBody>
      </p:sp>
      <p:pic>
        <p:nvPicPr>
          <p:cNvPr id="147" name="Shape 147"/>
          <p:cNvPicPr preferRelativeResize="0"/>
          <p:nvPr/>
        </p:nvPicPr>
        <p:blipFill>
          <a:blip r:embed="rId7">
            <a:alphaModFix/>
          </a:blip>
          <a:stretch>
            <a:fillRect/>
          </a:stretch>
        </p:blipFill>
        <p:spPr>
          <a:xfrm>
            <a:off x="36480750" y="1098075"/>
            <a:ext cx="7071601" cy="1944675"/>
          </a:xfrm>
          <a:prstGeom prst="rect">
            <a:avLst/>
          </a:prstGeom>
          <a:noFill/>
          <a:ln>
            <a:noFill/>
          </a:ln>
        </p:spPr>
      </p:pic>
      <p:sp>
        <p:nvSpPr>
          <p:cNvPr id="151" name="Shape 151"/>
          <p:cNvSpPr txBox="1"/>
          <p:nvPr/>
        </p:nvSpPr>
        <p:spPr>
          <a:xfrm>
            <a:off x="390205" y="29636603"/>
            <a:ext cx="13926456" cy="2623574"/>
          </a:xfrm>
          <a:prstGeom prst="rect">
            <a:avLst/>
          </a:prstGeom>
          <a:noFill/>
          <a:ln>
            <a:noFill/>
          </a:ln>
        </p:spPr>
        <p:txBody>
          <a:bodyPr spcFirstLastPara="1" wrap="square" lIns="91425" tIns="91425" rIns="91425" bIns="91425" anchor="t" anchorCtr="0">
            <a:noAutofit/>
          </a:bodyPr>
          <a:lstStyle/>
          <a:p>
            <a:pPr lvl="0"/>
            <a:r>
              <a:rPr lang="en-US" sz="3200" dirty="0">
                <a:latin typeface="Times New Roman"/>
                <a:ea typeface="Times New Roman"/>
                <a:cs typeface="Times New Roman"/>
                <a:sym typeface="Times New Roman"/>
              </a:rPr>
              <a:t>Codebook is an R package with a corresponding website that allows researchers to create reports of their data, including reliabilities and summaries of items (e.g. histograms, descriptive statistics). Of the available options, codebook is the quickest and easiest to implement; however, non-computer-savvy users would have trouble editing the automatically produced output if they wished to add more information.</a:t>
            </a:r>
            <a:endParaRPr sz="3200" dirty="0">
              <a:latin typeface="Times New Roman"/>
              <a:ea typeface="Times New Roman"/>
              <a:cs typeface="Times New Roman"/>
              <a:sym typeface="Times New Roman"/>
            </a:endParaRPr>
          </a:p>
        </p:txBody>
      </p:sp>
      <p:graphicFrame>
        <p:nvGraphicFramePr>
          <p:cNvPr id="2" name="Table 1">
            <a:extLst>
              <a:ext uri="{FF2B5EF4-FFF2-40B4-BE49-F238E27FC236}">
                <a16:creationId xmlns:a16="http://schemas.microsoft.com/office/drawing/2014/main" id="{AFB9EB68-DA19-4713-9623-1B5958025316}"/>
              </a:ext>
            </a:extLst>
          </p:cNvPr>
          <p:cNvGraphicFramePr>
            <a:graphicFrameLocks noGrp="1"/>
          </p:cNvGraphicFramePr>
          <p:nvPr>
            <p:extLst>
              <p:ext uri="{D42A27DB-BD31-4B8C-83A1-F6EECF244321}">
                <p14:modId xmlns:p14="http://schemas.microsoft.com/office/powerpoint/2010/main" val="2690403231"/>
              </p:ext>
            </p:extLst>
          </p:nvPr>
        </p:nvGraphicFramePr>
        <p:xfrm>
          <a:off x="383045" y="10577783"/>
          <a:ext cx="13933616" cy="9166837"/>
        </p:xfrm>
        <a:graphic>
          <a:graphicData uri="http://schemas.openxmlformats.org/drawingml/2006/table">
            <a:tbl>
              <a:tblPr firstRow="1" bandRow="1">
                <a:tableStyleId>{3B4B98B0-60AC-42C2-AFA5-B58CD77FA1E5}</a:tableStyleId>
              </a:tblPr>
              <a:tblGrid>
                <a:gridCol w="2337222">
                  <a:extLst>
                    <a:ext uri="{9D8B030D-6E8A-4147-A177-3AD203B41FA5}">
                      <a16:colId xmlns:a16="http://schemas.microsoft.com/office/drawing/2014/main" val="2598367570"/>
                    </a:ext>
                  </a:extLst>
                </a:gridCol>
                <a:gridCol w="5999767">
                  <a:extLst>
                    <a:ext uri="{9D8B030D-6E8A-4147-A177-3AD203B41FA5}">
                      <a16:colId xmlns:a16="http://schemas.microsoft.com/office/drawing/2014/main" val="3042147170"/>
                    </a:ext>
                  </a:extLst>
                </a:gridCol>
                <a:gridCol w="5596627">
                  <a:extLst>
                    <a:ext uri="{9D8B030D-6E8A-4147-A177-3AD203B41FA5}">
                      <a16:colId xmlns:a16="http://schemas.microsoft.com/office/drawing/2014/main" val="83359757"/>
                    </a:ext>
                  </a:extLst>
                </a:gridCol>
              </a:tblGrid>
              <a:tr h="1128267">
                <a:tc>
                  <a:txBody>
                    <a:bodyPr/>
                    <a:lstStyle/>
                    <a:p>
                      <a:pPr fontAlgn="t"/>
                      <a:br>
                        <a:rPr lang="en-US" sz="3200" dirty="0">
                          <a:effectLst/>
                          <a:latin typeface="Times New Roman" panose="02020603050405020304" pitchFamily="18" charset="0"/>
                          <a:cs typeface="Times New Roman" panose="02020603050405020304" pitchFamily="18" charset="0"/>
                        </a:rPr>
                      </a:br>
                      <a:endParaRPr lang="en-US" sz="3200" dirty="0">
                        <a:effectLst/>
                        <a:latin typeface="Times New Roman" panose="02020603050405020304" pitchFamily="18" charset="0"/>
                        <a:cs typeface="Times New Roman" panose="02020603050405020304" pitchFamily="18" charset="0"/>
                      </a:endParaRPr>
                    </a:p>
                  </a:txBody>
                  <a:tcPr marL="63500" marR="63500" marT="63500" marB="63500">
                    <a:solidFill>
                      <a:srgbClr val="31859B"/>
                    </a:solidFill>
                  </a:tcPr>
                </a:tc>
                <a:tc>
                  <a:txBody>
                    <a:bodyPr/>
                    <a:lstStyle/>
                    <a:p>
                      <a:pPr algn="ctr" rtl="0" fontAlgn="t">
                        <a:spcBef>
                          <a:spcPts val="0"/>
                        </a:spcBef>
                        <a:spcAft>
                          <a:spcPts val="0"/>
                        </a:spcAft>
                      </a:pPr>
                      <a:r>
                        <a:rPr lang="en-US" sz="3200" u="none" strike="noStrike" dirty="0">
                          <a:effectLst/>
                          <a:latin typeface="Times New Roman" panose="02020603050405020304" pitchFamily="18" charset="0"/>
                          <a:cs typeface="Times New Roman" panose="02020603050405020304" pitchFamily="18" charset="0"/>
                        </a:rPr>
                        <a:t>Codebook</a:t>
                      </a:r>
                      <a:endParaRPr lang="en-US" sz="3200" b="1" dirty="0">
                        <a:effectLst/>
                        <a:latin typeface="Times New Roman" panose="02020603050405020304" pitchFamily="18" charset="0"/>
                        <a:cs typeface="Times New Roman" panose="02020603050405020304" pitchFamily="18" charset="0"/>
                      </a:endParaRPr>
                    </a:p>
                  </a:txBody>
                  <a:tcPr marL="63500" marR="63500" marT="63500" marB="63500" anchor="ctr">
                    <a:solidFill>
                      <a:srgbClr val="31859B"/>
                    </a:solidFill>
                  </a:tcPr>
                </a:tc>
                <a:tc>
                  <a:txBody>
                    <a:bodyPr/>
                    <a:lstStyle/>
                    <a:p>
                      <a:pPr algn="ctr" rtl="0" fontAlgn="t">
                        <a:spcBef>
                          <a:spcPts val="0"/>
                        </a:spcBef>
                        <a:spcAft>
                          <a:spcPts val="0"/>
                        </a:spcAft>
                      </a:pPr>
                      <a:r>
                        <a:rPr lang="en-US" sz="3200" u="none" strike="noStrike" dirty="0">
                          <a:effectLst/>
                          <a:latin typeface="Times New Roman" panose="02020603050405020304" pitchFamily="18" charset="0"/>
                          <a:cs typeface="Times New Roman" panose="02020603050405020304" pitchFamily="18" charset="0"/>
                        </a:rPr>
                        <a:t>DD Creator</a:t>
                      </a:r>
                      <a:endParaRPr lang="en-US" sz="3200" b="1" dirty="0">
                        <a:effectLst/>
                        <a:latin typeface="Times New Roman" panose="02020603050405020304" pitchFamily="18" charset="0"/>
                        <a:cs typeface="Times New Roman" panose="02020603050405020304" pitchFamily="18" charset="0"/>
                      </a:endParaRPr>
                    </a:p>
                  </a:txBody>
                  <a:tcPr marL="63500" marR="63500" marT="63500" marB="63500" anchor="ctr">
                    <a:solidFill>
                      <a:srgbClr val="31859B"/>
                    </a:solidFill>
                  </a:tcPr>
                </a:tc>
                <a:extLst>
                  <a:ext uri="{0D108BD9-81ED-4DB2-BD59-A6C34878D82A}">
                    <a16:rowId xmlns:a16="http://schemas.microsoft.com/office/drawing/2014/main" val="398978919"/>
                  </a:ext>
                </a:extLst>
              </a:tr>
              <a:tr h="1627408">
                <a:tc>
                  <a:txBody>
                    <a:bodyPr/>
                    <a:lstStyle/>
                    <a:p>
                      <a:pPr rtl="0" fontAlgn="t">
                        <a:spcBef>
                          <a:spcPts val="0"/>
                        </a:spcBef>
                        <a:spcAft>
                          <a:spcPts val="0"/>
                        </a:spcAft>
                      </a:pPr>
                      <a:r>
                        <a:rPr lang="en-US" sz="3200" u="none" strike="noStrike" dirty="0">
                          <a:effectLst/>
                          <a:latin typeface="Times New Roman" panose="02020603050405020304" pitchFamily="18" charset="0"/>
                          <a:cs typeface="Times New Roman" panose="02020603050405020304" pitchFamily="18" charset="0"/>
                        </a:rPr>
                        <a:t>Citation</a:t>
                      </a:r>
                      <a:endParaRPr lang="en-US" sz="3200" i="1" dirty="0">
                        <a:effectLst/>
                        <a:latin typeface="Times New Roman" panose="02020603050405020304" pitchFamily="18" charset="0"/>
                        <a:cs typeface="Times New Roman" panose="02020603050405020304" pitchFamily="18" charset="0"/>
                      </a:endParaRPr>
                    </a:p>
                  </a:txBody>
                  <a:tcPr marL="63500" marR="63500" marT="63500" marB="63500" anchor="ctr"/>
                </a:tc>
                <a:tc>
                  <a:txBody>
                    <a:bodyPr/>
                    <a:lstStyle/>
                    <a:p>
                      <a:pPr algn="ctr" rtl="0" fontAlgn="t">
                        <a:spcBef>
                          <a:spcPts val="0"/>
                        </a:spcBef>
                        <a:spcAft>
                          <a:spcPts val="0"/>
                        </a:spcAft>
                      </a:pPr>
                      <a:r>
                        <a:rPr lang="en-US" sz="3200" u="none" strike="noStrike" dirty="0">
                          <a:effectLst/>
                          <a:latin typeface="Times New Roman" panose="02020603050405020304" pitchFamily="18" charset="0"/>
                          <a:cs typeface="Times New Roman" panose="02020603050405020304" pitchFamily="18" charset="0"/>
                        </a:rPr>
                        <a:t>Arslan (2018)</a:t>
                      </a:r>
                      <a:r>
                        <a:rPr lang="en-US" sz="3200" baseline="30000" dirty="0">
                          <a:latin typeface="Times New Roman" panose="02020603050405020304" pitchFamily="18" charset="0"/>
                          <a:cs typeface="Times New Roman" panose="02020603050405020304" pitchFamily="18" charset="0"/>
                          <a:sym typeface="Times New Roman"/>
                        </a:rPr>
                        <a:t> 3</a:t>
                      </a:r>
                      <a:endParaRPr lang="en-US" sz="3200" dirty="0">
                        <a:effectLst/>
                        <a:latin typeface="Times New Roman" panose="02020603050405020304" pitchFamily="18" charset="0"/>
                        <a:cs typeface="Times New Roman" panose="02020603050405020304" pitchFamily="18" charset="0"/>
                      </a:endParaRPr>
                    </a:p>
                  </a:txBody>
                  <a:tcPr marL="63500" marR="63500" marT="63500" marB="63500" anchor="ctr"/>
                </a:tc>
                <a:tc>
                  <a:txBody>
                    <a:bodyPr/>
                    <a:lstStyle/>
                    <a:p>
                      <a:pPr algn="ctr" rtl="0" fontAlgn="t">
                        <a:spcBef>
                          <a:spcPts val="0"/>
                        </a:spcBef>
                        <a:spcAft>
                          <a:spcPts val="0"/>
                        </a:spcAft>
                      </a:pPr>
                      <a:r>
                        <a:rPr lang="de-DE" sz="3200" u="none" strike="noStrike" dirty="0">
                          <a:effectLst/>
                          <a:latin typeface="Times New Roman" panose="02020603050405020304" pitchFamily="18" charset="0"/>
                          <a:cs typeface="Times New Roman" panose="02020603050405020304" pitchFamily="18" charset="0"/>
                        </a:rPr>
                        <a:t>(DeBruine, Buchanan, &amp; </a:t>
                      </a:r>
                      <a:br>
                        <a:rPr lang="de-DE" sz="3200" u="none" strike="noStrike" dirty="0">
                          <a:effectLst/>
                          <a:latin typeface="Times New Roman" panose="02020603050405020304" pitchFamily="18" charset="0"/>
                          <a:cs typeface="Times New Roman" panose="02020603050405020304" pitchFamily="18" charset="0"/>
                        </a:rPr>
                      </a:br>
                      <a:r>
                        <a:rPr lang="de-DE" sz="3200" u="none" strike="noStrike" dirty="0">
                          <a:effectLst/>
                          <a:latin typeface="Times New Roman" panose="02020603050405020304" pitchFamily="18" charset="0"/>
                          <a:cs typeface="Times New Roman" panose="02020603050405020304" pitchFamily="18" charset="0"/>
                        </a:rPr>
                        <a:t>Mohr, 2018)</a:t>
                      </a:r>
                      <a:r>
                        <a:rPr lang="en-US" sz="3200" baseline="30000" dirty="0">
                          <a:latin typeface="Times New Roman" panose="02020603050405020304" pitchFamily="18" charset="0"/>
                          <a:cs typeface="Times New Roman" panose="02020603050405020304" pitchFamily="18" charset="0"/>
                          <a:sym typeface="Times New Roman"/>
                        </a:rPr>
                        <a:t> 4</a:t>
                      </a:r>
                      <a:endParaRPr lang="de-DE" sz="3200" dirty="0">
                        <a:effectLst/>
                        <a:latin typeface="Times New Roman" panose="02020603050405020304" pitchFamily="18" charset="0"/>
                        <a:cs typeface="Times New Roman" panose="02020603050405020304" pitchFamily="18" charset="0"/>
                      </a:endParaRPr>
                    </a:p>
                  </a:txBody>
                  <a:tcPr marL="63500" marR="63500" marT="63500" marB="63500" anchor="ctr"/>
                </a:tc>
                <a:extLst>
                  <a:ext uri="{0D108BD9-81ED-4DB2-BD59-A6C34878D82A}">
                    <a16:rowId xmlns:a16="http://schemas.microsoft.com/office/drawing/2014/main" val="1487949506"/>
                  </a:ext>
                </a:extLst>
              </a:tr>
              <a:tr h="1159782">
                <a:tc>
                  <a:txBody>
                    <a:bodyPr/>
                    <a:lstStyle/>
                    <a:p>
                      <a:pPr rtl="0" fontAlgn="t">
                        <a:spcBef>
                          <a:spcPts val="0"/>
                        </a:spcBef>
                        <a:spcAft>
                          <a:spcPts val="0"/>
                        </a:spcAft>
                      </a:pPr>
                      <a:r>
                        <a:rPr lang="en-US" sz="3200" u="none" strike="noStrike">
                          <a:effectLst/>
                          <a:latin typeface="Times New Roman" panose="02020603050405020304" pitchFamily="18" charset="0"/>
                          <a:cs typeface="Times New Roman" panose="02020603050405020304" pitchFamily="18" charset="0"/>
                        </a:rPr>
                        <a:t>Input</a:t>
                      </a:r>
                      <a:endParaRPr lang="en-US" sz="3200" i="1">
                        <a:effectLst/>
                        <a:latin typeface="Times New Roman" panose="02020603050405020304" pitchFamily="18" charset="0"/>
                        <a:cs typeface="Times New Roman" panose="02020603050405020304" pitchFamily="18" charset="0"/>
                      </a:endParaRPr>
                    </a:p>
                  </a:txBody>
                  <a:tcPr marL="63500" marR="63500" marT="63500" marB="63500" anchor="ctr"/>
                </a:tc>
                <a:tc>
                  <a:txBody>
                    <a:bodyPr/>
                    <a:lstStyle/>
                    <a:p>
                      <a:pPr algn="ctr" rtl="0" fontAlgn="t">
                        <a:spcBef>
                          <a:spcPts val="0"/>
                        </a:spcBef>
                        <a:spcAft>
                          <a:spcPts val="0"/>
                        </a:spcAft>
                      </a:pPr>
                      <a:r>
                        <a:rPr lang="en-US" sz="3200" u="none" strike="noStrike" dirty="0">
                          <a:effectLst/>
                          <a:latin typeface="Times New Roman" panose="02020603050405020304" pitchFamily="18" charset="0"/>
                          <a:cs typeface="Times New Roman" panose="02020603050405020304" pitchFamily="18" charset="0"/>
                        </a:rPr>
                        <a:t>CSV, SPSS, Stata, RDS</a:t>
                      </a:r>
                      <a:endParaRPr lang="en-US" sz="3200" dirty="0">
                        <a:effectLst/>
                        <a:latin typeface="Times New Roman" panose="02020603050405020304" pitchFamily="18" charset="0"/>
                        <a:cs typeface="Times New Roman" panose="02020603050405020304" pitchFamily="18" charset="0"/>
                      </a:endParaRPr>
                    </a:p>
                  </a:txBody>
                  <a:tcPr marL="63500" marR="63500" marT="63500" marB="63500" anchor="ctr"/>
                </a:tc>
                <a:tc>
                  <a:txBody>
                    <a:bodyPr/>
                    <a:lstStyle/>
                    <a:p>
                      <a:pPr algn="ctr" rtl="0" fontAlgn="t">
                        <a:spcBef>
                          <a:spcPts val="0"/>
                        </a:spcBef>
                        <a:spcAft>
                          <a:spcPts val="0"/>
                        </a:spcAft>
                      </a:pPr>
                      <a:r>
                        <a:rPr lang="en-US" sz="3200" u="none" strike="noStrike" dirty="0">
                          <a:effectLst/>
                          <a:latin typeface="Times New Roman" panose="02020603050405020304" pitchFamily="18" charset="0"/>
                          <a:cs typeface="Times New Roman" panose="02020603050405020304" pitchFamily="18" charset="0"/>
                        </a:rPr>
                        <a:t>CSV, Text, Excel, SPSS, SAS</a:t>
                      </a:r>
                      <a:endParaRPr lang="en-US" sz="3200" dirty="0">
                        <a:effectLst/>
                        <a:latin typeface="Times New Roman" panose="02020603050405020304" pitchFamily="18" charset="0"/>
                        <a:cs typeface="Times New Roman" panose="02020603050405020304" pitchFamily="18" charset="0"/>
                      </a:endParaRPr>
                    </a:p>
                  </a:txBody>
                  <a:tcPr marL="63500" marR="63500" marT="63500" marB="63500" anchor="ctr"/>
                </a:tc>
                <a:extLst>
                  <a:ext uri="{0D108BD9-81ED-4DB2-BD59-A6C34878D82A}">
                    <a16:rowId xmlns:a16="http://schemas.microsoft.com/office/drawing/2014/main" val="1606145969"/>
                  </a:ext>
                </a:extLst>
              </a:tr>
              <a:tr h="1627408">
                <a:tc>
                  <a:txBody>
                    <a:bodyPr/>
                    <a:lstStyle/>
                    <a:p>
                      <a:pPr rtl="0" fontAlgn="t">
                        <a:spcBef>
                          <a:spcPts val="0"/>
                        </a:spcBef>
                        <a:spcAft>
                          <a:spcPts val="0"/>
                        </a:spcAft>
                      </a:pPr>
                      <a:r>
                        <a:rPr lang="en-US" sz="3200" u="none" strike="noStrike">
                          <a:effectLst/>
                          <a:latin typeface="Times New Roman" panose="02020603050405020304" pitchFamily="18" charset="0"/>
                          <a:cs typeface="Times New Roman" panose="02020603050405020304" pitchFamily="18" charset="0"/>
                        </a:rPr>
                        <a:t>Output</a:t>
                      </a:r>
                      <a:endParaRPr lang="en-US" sz="3200" i="1">
                        <a:effectLst/>
                        <a:latin typeface="Times New Roman" panose="02020603050405020304" pitchFamily="18" charset="0"/>
                        <a:cs typeface="Times New Roman" panose="02020603050405020304" pitchFamily="18" charset="0"/>
                      </a:endParaRPr>
                    </a:p>
                  </a:txBody>
                  <a:tcPr marL="63500" marR="63500" marT="63500" marB="63500" anchor="ctr"/>
                </a:tc>
                <a:tc>
                  <a:txBody>
                    <a:bodyPr/>
                    <a:lstStyle/>
                    <a:p>
                      <a:pPr algn="ctr" rtl="0" fontAlgn="t">
                        <a:spcBef>
                          <a:spcPts val="0"/>
                        </a:spcBef>
                        <a:spcAft>
                          <a:spcPts val="0"/>
                        </a:spcAft>
                      </a:pPr>
                      <a:r>
                        <a:rPr lang="en-US" sz="3200" u="none" strike="noStrike" dirty="0">
                          <a:effectLst/>
                          <a:latin typeface="Times New Roman" panose="02020603050405020304" pitchFamily="18" charset="0"/>
                          <a:cs typeface="Times New Roman" panose="02020603050405020304" pitchFamily="18" charset="0"/>
                        </a:rPr>
                        <a:t>HTML report from Markdown </a:t>
                      </a:r>
                      <a:endParaRPr lang="en-US" sz="3200" dirty="0">
                        <a:effectLst/>
                        <a:latin typeface="Times New Roman" panose="02020603050405020304" pitchFamily="18" charset="0"/>
                        <a:cs typeface="Times New Roman" panose="02020603050405020304" pitchFamily="18" charset="0"/>
                      </a:endParaRPr>
                    </a:p>
                  </a:txBody>
                  <a:tcPr marL="63500" marR="63500" marT="63500" marB="63500" anchor="ctr"/>
                </a:tc>
                <a:tc>
                  <a:txBody>
                    <a:bodyPr/>
                    <a:lstStyle/>
                    <a:p>
                      <a:pPr algn="ctr" rtl="0" fontAlgn="t">
                        <a:spcBef>
                          <a:spcPts val="0"/>
                        </a:spcBef>
                        <a:spcAft>
                          <a:spcPts val="0"/>
                        </a:spcAft>
                      </a:pPr>
                      <a:r>
                        <a:rPr lang="en-US" sz="3200" u="none" strike="noStrike" dirty="0">
                          <a:effectLst/>
                          <a:latin typeface="Times New Roman" panose="02020603050405020304" pitchFamily="18" charset="0"/>
                          <a:cs typeface="Times New Roman" panose="02020603050405020304" pitchFamily="18" charset="0"/>
                        </a:rPr>
                        <a:t>CSV files of meta-data, JSON, </a:t>
                      </a:r>
                      <a:r>
                        <a:rPr lang="en-US" sz="3200" u="none" strike="noStrike" dirty="0" err="1">
                          <a:effectLst/>
                          <a:latin typeface="Times New Roman" panose="02020603050405020304" pitchFamily="18" charset="0"/>
                          <a:cs typeface="Times New Roman" panose="02020603050405020304" pitchFamily="18" charset="0"/>
                        </a:rPr>
                        <a:t>Rdata</a:t>
                      </a:r>
                      <a:r>
                        <a:rPr lang="en-US" sz="3200" u="none" strike="noStrike" dirty="0">
                          <a:effectLst/>
                          <a:latin typeface="Times New Roman" panose="02020603050405020304" pitchFamily="18" charset="0"/>
                          <a:cs typeface="Times New Roman" panose="02020603050405020304" pitchFamily="18" charset="0"/>
                        </a:rPr>
                        <a:t>, HTML report</a:t>
                      </a:r>
                      <a:endParaRPr lang="en-US" sz="3200" dirty="0">
                        <a:effectLst/>
                        <a:latin typeface="Times New Roman" panose="02020603050405020304" pitchFamily="18" charset="0"/>
                        <a:cs typeface="Times New Roman" panose="02020603050405020304" pitchFamily="18" charset="0"/>
                      </a:endParaRPr>
                    </a:p>
                  </a:txBody>
                  <a:tcPr marL="63500" marR="63500" marT="63500" marB="63500" anchor="ctr"/>
                </a:tc>
                <a:extLst>
                  <a:ext uri="{0D108BD9-81ED-4DB2-BD59-A6C34878D82A}">
                    <a16:rowId xmlns:a16="http://schemas.microsoft.com/office/drawing/2014/main" val="593918961"/>
                  </a:ext>
                </a:extLst>
              </a:tr>
              <a:tr h="3623972">
                <a:tc>
                  <a:txBody>
                    <a:bodyPr/>
                    <a:lstStyle/>
                    <a:p>
                      <a:pPr rtl="0" fontAlgn="t">
                        <a:spcBef>
                          <a:spcPts val="0"/>
                        </a:spcBef>
                        <a:spcAft>
                          <a:spcPts val="0"/>
                        </a:spcAft>
                      </a:pPr>
                      <a:r>
                        <a:rPr lang="en-US" sz="3200" u="none" strike="noStrike" dirty="0">
                          <a:effectLst/>
                          <a:latin typeface="Times New Roman" panose="02020603050405020304" pitchFamily="18" charset="0"/>
                          <a:cs typeface="Times New Roman" panose="02020603050405020304" pitchFamily="18" charset="0"/>
                        </a:rPr>
                        <a:t>Benefits</a:t>
                      </a:r>
                      <a:endParaRPr lang="en-US" sz="3200" i="1" dirty="0">
                        <a:effectLst/>
                        <a:latin typeface="Times New Roman" panose="02020603050405020304" pitchFamily="18" charset="0"/>
                        <a:cs typeface="Times New Roman" panose="02020603050405020304" pitchFamily="18" charset="0"/>
                      </a:endParaRPr>
                    </a:p>
                  </a:txBody>
                  <a:tcPr marL="63500" marR="63500" marT="63500" marB="63500" anchor="ctr"/>
                </a:tc>
                <a:tc>
                  <a:txBody>
                    <a:bodyPr/>
                    <a:lstStyle/>
                    <a:p>
                      <a:pPr algn="ctr" rtl="0" fontAlgn="t">
                        <a:spcBef>
                          <a:spcPts val="0"/>
                        </a:spcBef>
                        <a:spcAft>
                          <a:spcPts val="0"/>
                        </a:spcAft>
                      </a:pPr>
                      <a:r>
                        <a:rPr lang="en-US" sz="3200" u="none" strike="noStrike" dirty="0">
                          <a:effectLst/>
                          <a:latin typeface="Times New Roman" panose="02020603050405020304" pitchFamily="18" charset="0"/>
                          <a:cs typeface="Times New Roman" panose="02020603050405020304" pitchFamily="18" charset="0"/>
                        </a:rPr>
                        <a:t>Easiest to use</a:t>
                      </a:r>
                      <a:endParaRPr lang="en-US" sz="3200" dirty="0">
                        <a:effectLst/>
                        <a:latin typeface="Times New Roman" panose="02020603050405020304" pitchFamily="18" charset="0"/>
                        <a:cs typeface="Times New Roman" panose="02020603050405020304" pitchFamily="18" charset="0"/>
                      </a:endParaRPr>
                    </a:p>
                    <a:p>
                      <a:pPr algn="ctr" rtl="0" fontAlgn="t">
                        <a:spcBef>
                          <a:spcPts val="0"/>
                        </a:spcBef>
                        <a:spcAft>
                          <a:spcPts val="0"/>
                        </a:spcAft>
                      </a:pPr>
                      <a:r>
                        <a:rPr lang="en-US" sz="3200" u="none" strike="noStrike" dirty="0">
                          <a:effectLst/>
                          <a:latin typeface="Times New Roman" panose="02020603050405020304" pitchFamily="18" charset="0"/>
                          <a:cs typeface="Times New Roman" panose="02020603050405020304" pitchFamily="18" charset="0"/>
                        </a:rPr>
                        <a:t>Quick metadata generation</a:t>
                      </a:r>
                      <a:endParaRPr lang="en-US" sz="3200" dirty="0">
                        <a:effectLst/>
                        <a:latin typeface="Times New Roman" panose="02020603050405020304" pitchFamily="18" charset="0"/>
                        <a:cs typeface="Times New Roman" panose="02020603050405020304" pitchFamily="18" charset="0"/>
                      </a:endParaRPr>
                    </a:p>
                    <a:p>
                      <a:pPr algn="ctr" rtl="0" fontAlgn="t">
                        <a:spcBef>
                          <a:spcPts val="0"/>
                        </a:spcBef>
                        <a:spcAft>
                          <a:spcPts val="0"/>
                        </a:spcAft>
                      </a:pPr>
                      <a:r>
                        <a:rPr lang="en-US" sz="3200" u="none" strike="noStrike" dirty="0">
                          <a:effectLst/>
                          <a:latin typeface="Times New Roman" panose="02020603050405020304" pitchFamily="18" charset="0"/>
                          <a:cs typeface="Times New Roman" panose="02020603050405020304" pitchFamily="18" charset="0"/>
                        </a:rPr>
                        <a:t>Generates a summary for each variable in a readable format</a:t>
                      </a:r>
                      <a:endParaRPr lang="en-US" sz="3200" dirty="0">
                        <a:effectLst/>
                        <a:latin typeface="Times New Roman" panose="02020603050405020304" pitchFamily="18" charset="0"/>
                        <a:cs typeface="Times New Roman" panose="02020603050405020304" pitchFamily="18" charset="0"/>
                      </a:endParaRPr>
                    </a:p>
                  </a:txBody>
                  <a:tcPr marL="63500" marR="63500" marT="63500" marB="63500" anchor="ctr"/>
                </a:tc>
                <a:tc>
                  <a:txBody>
                    <a:bodyPr/>
                    <a:lstStyle/>
                    <a:p>
                      <a:pPr algn="ctr" rtl="0" fontAlgn="t">
                        <a:spcBef>
                          <a:spcPts val="0"/>
                        </a:spcBef>
                        <a:spcAft>
                          <a:spcPts val="0"/>
                        </a:spcAft>
                      </a:pPr>
                      <a:r>
                        <a:rPr lang="en-US" sz="3200" u="none" strike="noStrike" dirty="0">
                          <a:effectLst/>
                          <a:latin typeface="Times New Roman" panose="02020603050405020304" pitchFamily="18" charset="0"/>
                          <a:cs typeface="Times New Roman" panose="02020603050405020304" pitchFamily="18" charset="0"/>
                        </a:rPr>
                        <a:t>Follows schema.org</a:t>
                      </a:r>
                      <a:endParaRPr lang="en-US" sz="3200" dirty="0">
                        <a:effectLst/>
                        <a:latin typeface="Times New Roman" panose="02020603050405020304" pitchFamily="18" charset="0"/>
                        <a:cs typeface="Times New Roman" panose="02020603050405020304" pitchFamily="18" charset="0"/>
                      </a:endParaRPr>
                    </a:p>
                    <a:p>
                      <a:pPr algn="ctr" rtl="0" fontAlgn="t">
                        <a:spcBef>
                          <a:spcPts val="0"/>
                        </a:spcBef>
                        <a:spcAft>
                          <a:spcPts val="0"/>
                        </a:spcAft>
                      </a:pPr>
                      <a:r>
                        <a:rPr lang="en-US" sz="3200" u="none" strike="noStrike" dirty="0">
                          <a:effectLst/>
                          <a:latin typeface="Times New Roman" panose="02020603050405020304" pitchFamily="18" charset="0"/>
                          <a:cs typeface="Times New Roman" panose="02020603050405020304" pitchFamily="18" charset="0"/>
                        </a:rPr>
                        <a:t>Specifies a separate section for category labels</a:t>
                      </a:r>
                      <a:endParaRPr lang="en-US" sz="3200" dirty="0">
                        <a:effectLst/>
                        <a:latin typeface="Times New Roman" panose="02020603050405020304" pitchFamily="18" charset="0"/>
                        <a:cs typeface="Times New Roman" panose="02020603050405020304" pitchFamily="18" charset="0"/>
                      </a:endParaRPr>
                    </a:p>
                    <a:p>
                      <a:pPr algn="ctr" rtl="0" fontAlgn="t">
                        <a:spcBef>
                          <a:spcPts val="0"/>
                        </a:spcBef>
                        <a:spcAft>
                          <a:spcPts val="0"/>
                        </a:spcAft>
                      </a:pPr>
                      <a:r>
                        <a:rPr lang="en-US" sz="3200" u="none" strike="noStrike" dirty="0" err="1">
                          <a:effectLst/>
                          <a:latin typeface="Times New Roman" panose="02020603050405020304" pitchFamily="18" charset="0"/>
                          <a:cs typeface="Times New Roman" panose="02020603050405020304" pitchFamily="18" charset="0"/>
                        </a:rPr>
                        <a:t>Rdata</a:t>
                      </a:r>
                      <a:r>
                        <a:rPr lang="en-US" sz="3200" u="none" strike="noStrike" dirty="0">
                          <a:effectLst/>
                          <a:latin typeface="Times New Roman" panose="02020603050405020304" pitchFamily="18" charset="0"/>
                          <a:cs typeface="Times New Roman" panose="02020603050405020304" pitchFamily="18" charset="0"/>
                        </a:rPr>
                        <a:t> output</a:t>
                      </a:r>
                      <a:endParaRPr lang="en-US" sz="3200" dirty="0">
                        <a:effectLst/>
                        <a:latin typeface="Times New Roman" panose="02020603050405020304" pitchFamily="18" charset="0"/>
                        <a:cs typeface="Times New Roman" panose="02020603050405020304" pitchFamily="18" charset="0"/>
                      </a:endParaRPr>
                    </a:p>
                    <a:p>
                      <a:pPr algn="ctr" rtl="0" fontAlgn="t">
                        <a:spcBef>
                          <a:spcPts val="0"/>
                        </a:spcBef>
                        <a:spcAft>
                          <a:spcPts val="0"/>
                        </a:spcAft>
                      </a:pPr>
                      <a:r>
                        <a:rPr lang="en-US" sz="3200" u="none" strike="noStrike" dirty="0">
                          <a:effectLst/>
                          <a:latin typeface="Times New Roman" panose="02020603050405020304" pitchFamily="18" charset="0"/>
                          <a:cs typeface="Times New Roman" panose="02020603050405020304" pitchFamily="18" charset="0"/>
                        </a:rPr>
                        <a:t>More detailed descriptions, depending on data</a:t>
                      </a:r>
                      <a:endParaRPr lang="en-US" sz="3200" dirty="0">
                        <a:effectLst/>
                        <a:latin typeface="Times New Roman" panose="02020603050405020304" pitchFamily="18" charset="0"/>
                        <a:cs typeface="Times New Roman" panose="02020603050405020304" pitchFamily="18" charset="0"/>
                      </a:endParaRPr>
                    </a:p>
                  </a:txBody>
                  <a:tcPr marL="63500" marR="63500" marT="63500" marB="63500" anchor="ctr"/>
                </a:tc>
                <a:extLst>
                  <a:ext uri="{0D108BD9-81ED-4DB2-BD59-A6C34878D82A}">
                    <a16:rowId xmlns:a16="http://schemas.microsoft.com/office/drawing/2014/main" val="4050486469"/>
                  </a:ext>
                </a:extLst>
              </a:tr>
            </a:tbl>
          </a:graphicData>
        </a:graphic>
      </p:graphicFrame>
      <p:sp>
        <p:nvSpPr>
          <p:cNvPr id="25" name="Shape 137">
            <a:extLst>
              <a:ext uri="{FF2B5EF4-FFF2-40B4-BE49-F238E27FC236}">
                <a16:creationId xmlns:a16="http://schemas.microsoft.com/office/drawing/2014/main" id="{48AD9D28-03F5-4E19-90F2-DD1044A73D6B}"/>
              </a:ext>
            </a:extLst>
          </p:cNvPr>
          <p:cNvSpPr txBox="1"/>
          <p:nvPr/>
        </p:nvSpPr>
        <p:spPr>
          <a:xfrm>
            <a:off x="4184551" y="4043475"/>
            <a:ext cx="5260800" cy="1123800"/>
          </a:xfrm>
          <a:prstGeom prst="rect">
            <a:avLst/>
          </a:prstGeom>
          <a:noFill/>
          <a:ln>
            <a:noFill/>
          </a:ln>
        </p:spPr>
        <p:txBody>
          <a:bodyPr spcFirstLastPara="1" wrap="square" lIns="92725" tIns="46350" rIns="92725" bIns="46350" anchor="t" anchorCtr="0">
            <a:noAutofit/>
          </a:bodyPr>
          <a:lstStyle/>
          <a:p>
            <a:pPr marL="0" marR="0" lvl="0" indent="0" algn="ctr" rtl="0">
              <a:spcBef>
                <a:spcPts val="0"/>
              </a:spcBef>
              <a:spcAft>
                <a:spcPts val="0"/>
              </a:spcAft>
              <a:buNone/>
            </a:pPr>
            <a:r>
              <a:rPr lang="en-US" sz="6000" b="1" dirty="0">
                <a:solidFill>
                  <a:srgbClr val="31859B"/>
                </a:solidFill>
                <a:latin typeface="Times New Roman" panose="02020603050405020304" pitchFamily="18" charset="0"/>
                <a:ea typeface="Calibri"/>
                <a:cs typeface="Times New Roman" panose="02020603050405020304" pitchFamily="18" charset="0"/>
                <a:sym typeface="Calibri"/>
              </a:rPr>
              <a:t>Summary</a:t>
            </a:r>
            <a:endParaRPr sz="6000" b="1" dirty="0">
              <a:solidFill>
                <a:srgbClr val="31859B"/>
              </a:solidFill>
              <a:latin typeface="Times New Roman" panose="02020603050405020304" pitchFamily="18" charset="0"/>
              <a:ea typeface="Calibri"/>
              <a:cs typeface="Times New Roman" panose="02020603050405020304" pitchFamily="18" charset="0"/>
              <a:sym typeface="Calibri"/>
            </a:endParaRPr>
          </a:p>
        </p:txBody>
      </p:sp>
      <p:pic>
        <p:nvPicPr>
          <p:cNvPr id="1026" name="Picture 2" descr="https://lh4.googleusercontent.com/hGyNreI84Tbx83OxucuLeap01pSS4Ipf97YYX2UfTYfDICcqKk00HXyJoXVARETgj9oP3LdADoxRT7nMSACZpbTpfOX8R4HN-dKDKcaa6an5kSHXI5lI9GlgSnF_LpVgQM3ycA1y">
            <a:extLst>
              <a:ext uri="{FF2B5EF4-FFF2-40B4-BE49-F238E27FC236}">
                <a16:creationId xmlns:a16="http://schemas.microsoft.com/office/drawing/2014/main" id="{D64819FC-E0BA-478E-96F5-681F0A38A19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3046" y="21227883"/>
            <a:ext cx="13926456" cy="8034494"/>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36" name="Picture 12" descr="https://lh3.googleusercontent.com/l4cuI_P9ddT1bELZtmKbkF4r8ThrKnUekF2N7WAvr7lN6jPnh1A4ByxgApFv0fVvFmSuo8_Y7J2EgJjCxVZR-KgrHWfpg5r_pNcaau4nr-sTNHvm7Xa5QDlYp7XmODVaEMJl8sEy">
            <a:extLst>
              <a:ext uri="{FF2B5EF4-FFF2-40B4-BE49-F238E27FC236}">
                <a16:creationId xmlns:a16="http://schemas.microsoft.com/office/drawing/2014/main" id="{91751721-4DA0-4B34-9EF5-442121D3ECF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9534849" y="5282201"/>
            <a:ext cx="13845202" cy="7566046"/>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40" name="Picture 16" descr="https://lh3.googleusercontent.com/fYCEKAIvJSC7ztc2q8jkwek2SdNn1tvSzIuNiDcl4HwHKaKh0pXDViUO9-FLPnUxebaaF6bpULu4Ui1-V086MqZ1o_jQPk891jvO6F_h6TAvT0_buj4Qi8lJhQ5S5mDTVaQPmwBZ">
            <a:extLst>
              <a:ext uri="{FF2B5EF4-FFF2-40B4-BE49-F238E27FC236}">
                <a16:creationId xmlns:a16="http://schemas.microsoft.com/office/drawing/2014/main" id="{71F878EC-8922-4849-8398-B4526FCCFBB5}"/>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9534849" y="19201508"/>
            <a:ext cx="7483093" cy="5672281"/>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44" name="Picture 20" descr="https://lh3.googleusercontent.com/BIedV7C4e4TEyO4up9cKOKiTFAlbeoY65Nkb6o_2uOm9psxWUljITleF58zn9uFr90pB1IqtueU46USc57jB4cRKSyLUxRh84ejjcv9-RDW6VMcqzI_s6RxyJz_WHGeU0tSLqdds">
            <a:extLst>
              <a:ext uri="{FF2B5EF4-FFF2-40B4-BE49-F238E27FC236}">
                <a16:creationId xmlns:a16="http://schemas.microsoft.com/office/drawing/2014/main" id="{037631C4-FB21-4EF7-B97E-80CF74AC50C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7436451" y="20646998"/>
            <a:ext cx="5943600" cy="27813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cxnSp>
        <p:nvCxnSpPr>
          <p:cNvPr id="5" name="Straight Connector 4">
            <a:extLst>
              <a:ext uri="{FF2B5EF4-FFF2-40B4-BE49-F238E27FC236}">
                <a16:creationId xmlns:a16="http://schemas.microsoft.com/office/drawing/2014/main" id="{5EC58430-0BAD-1647-BD3C-EE1DE58A2980}"/>
              </a:ext>
            </a:extLst>
          </p:cNvPr>
          <p:cNvCxnSpPr>
            <a:cxnSpLocks/>
          </p:cNvCxnSpPr>
          <p:nvPr/>
        </p:nvCxnSpPr>
        <p:spPr>
          <a:xfrm>
            <a:off x="0" y="3886200"/>
            <a:ext cx="438912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25B93DDB-6AB4-AA4F-88F6-FA31A959BD77}"/>
              </a:ext>
            </a:extLst>
          </p:cNvPr>
          <p:cNvSpPr txBox="1"/>
          <p:nvPr/>
        </p:nvSpPr>
        <p:spPr>
          <a:xfrm>
            <a:off x="383046" y="5331493"/>
            <a:ext cx="14151330" cy="5016758"/>
          </a:xfrm>
          <a:prstGeom prst="rect">
            <a:avLst/>
          </a:prstGeom>
          <a:noFill/>
        </p:spPr>
        <p:txBody>
          <a:bodyPr wrap="square" rtlCol="0">
            <a:spAutoFit/>
          </a:bodyPr>
          <a:lstStyle/>
          <a:p>
            <a:r>
              <a:rPr lang="en-US" sz="3200" b="1" dirty="0">
                <a:latin typeface="Times New Roman" panose="02020603050405020304" pitchFamily="18" charset="0"/>
                <a:cs typeface="Times New Roman" panose="02020603050405020304" pitchFamily="18" charset="0"/>
              </a:rPr>
              <a:t>What is open science?</a:t>
            </a: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A collaborative effort to make the research process more public</a:t>
            </a: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Encouragement of transparency throughout all stages of the </a:t>
            </a:r>
            <a:r>
              <a:rPr lang="en-US" sz="3200">
                <a:latin typeface="Times New Roman" panose="02020603050405020304" pitchFamily="18" charset="0"/>
                <a:cs typeface="Times New Roman" panose="02020603050405020304" pitchFamily="18" charset="0"/>
              </a:rPr>
              <a:t>research process (</a:t>
            </a:r>
            <a:r>
              <a:rPr lang="en-US" sz="3200" dirty="0">
                <a:latin typeface="Times New Roman" panose="02020603050405020304" pitchFamily="18" charset="0"/>
                <a:cs typeface="Times New Roman" panose="02020603050405020304" pitchFamily="18" charset="0"/>
              </a:rPr>
              <a:t>Nelson, Simmons, &amp; </a:t>
            </a:r>
            <a:r>
              <a:rPr lang="en-US" sz="3200" dirty="0" err="1">
                <a:latin typeface="Times New Roman" panose="02020603050405020304" pitchFamily="18" charset="0"/>
                <a:cs typeface="Times New Roman" panose="02020603050405020304" pitchFamily="18" charset="0"/>
              </a:rPr>
              <a:t>Simonsohn</a:t>
            </a:r>
            <a:r>
              <a:rPr lang="en-US" sz="3200" dirty="0">
                <a:latin typeface="Times New Roman" panose="02020603050405020304" pitchFamily="18" charset="0"/>
                <a:cs typeface="Times New Roman" panose="02020603050405020304" pitchFamily="18" charset="0"/>
              </a:rPr>
              <a:t>, 2018)</a:t>
            </a:r>
            <a:r>
              <a:rPr lang="en-US" sz="3200" baseline="30000" dirty="0">
                <a:latin typeface="Times New Roman" panose="02020603050405020304" pitchFamily="18" charset="0"/>
                <a:cs typeface="Times New Roman" panose="02020603050405020304" pitchFamily="18" charset="0"/>
              </a:rPr>
              <a:t>1</a:t>
            </a: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Open data discourages fraud and makes replication more likely (Piwowar, 2013)</a:t>
            </a:r>
            <a:r>
              <a:rPr lang="en-US" sz="3200" baseline="30000" dirty="0">
                <a:latin typeface="Times New Roman" panose="02020603050405020304" pitchFamily="18" charset="0"/>
                <a:cs typeface="Times New Roman" panose="02020603050405020304" pitchFamily="18" charset="0"/>
              </a:rPr>
              <a:t> 2</a:t>
            </a:r>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a:p>
            <a:r>
              <a:rPr lang="en-US" sz="3200" b="1" dirty="0">
                <a:latin typeface="Times New Roman" panose="02020603050405020304" pitchFamily="18" charset="0"/>
                <a:cs typeface="Times New Roman" panose="02020603050405020304" pitchFamily="18" charset="0"/>
              </a:rPr>
              <a:t>Why data dictionaries?</a:t>
            </a: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Data dictionaries are documents that contain metadata about a dataset</a:t>
            </a: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They allow researchers to make data more open and easier to interpret</a:t>
            </a:r>
          </a:p>
          <a:p>
            <a:pPr marL="457200" indent="-457200">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Several dictionary creation apps depending on researchers’ needs</a:t>
            </a:r>
          </a:p>
        </p:txBody>
      </p:sp>
      <p:sp>
        <p:nvSpPr>
          <p:cNvPr id="32" name="Shape 138">
            <a:extLst>
              <a:ext uri="{FF2B5EF4-FFF2-40B4-BE49-F238E27FC236}">
                <a16:creationId xmlns:a16="http://schemas.microsoft.com/office/drawing/2014/main" id="{B765583D-9F0C-9C49-BBC7-2AFD24FD671E}"/>
              </a:ext>
            </a:extLst>
          </p:cNvPr>
          <p:cNvSpPr txBox="1"/>
          <p:nvPr/>
        </p:nvSpPr>
        <p:spPr>
          <a:xfrm>
            <a:off x="29356825" y="25363154"/>
            <a:ext cx="13813174" cy="132922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US" sz="3200" dirty="0">
                <a:latin typeface="Times New Roman"/>
                <a:ea typeface="Times New Roman"/>
                <a:cs typeface="Times New Roman"/>
                <a:sym typeface="Times New Roman"/>
              </a:rPr>
              <a:t>Screenshots of the data entry for DD Creator, including overall variable and individual level attributes. This app will feel familiar to those who use SPSS. </a:t>
            </a:r>
            <a:endParaRPr sz="3200" dirty="0">
              <a:latin typeface="Times New Roman"/>
              <a:ea typeface="Times New Roman"/>
              <a:cs typeface="Times New Roman"/>
              <a:sym typeface="Times New Roman"/>
            </a:endParaRPr>
          </a:p>
        </p:txBody>
      </p:sp>
      <p:pic>
        <p:nvPicPr>
          <p:cNvPr id="3" name="Picture 2">
            <a:extLst>
              <a:ext uri="{FF2B5EF4-FFF2-40B4-BE49-F238E27FC236}">
                <a16:creationId xmlns:a16="http://schemas.microsoft.com/office/drawing/2014/main" id="{5E1F867D-239C-42E9-8751-8FCBD863150B}"/>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5129329" y="8476925"/>
            <a:ext cx="13357564" cy="10724583"/>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27" name="Shape 141">
            <a:extLst>
              <a:ext uri="{FF2B5EF4-FFF2-40B4-BE49-F238E27FC236}">
                <a16:creationId xmlns:a16="http://schemas.microsoft.com/office/drawing/2014/main" id="{ACDC549A-8470-4B36-B263-639858302765}"/>
              </a:ext>
            </a:extLst>
          </p:cNvPr>
          <p:cNvSpPr txBox="1"/>
          <p:nvPr/>
        </p:nvSpPr>
        <p:spPr>
          <a:xfrm>
            <a:off x="15129328" y="5230743"/>
            <a:ext cx="13521872" cy="3837056"/>
          </a:xfrm>
          <a:prstGeom prst="rect">
            <a:avLst/>
          </a:prstGeom>
          <a:noFill/>
          <a:ln>
            <a:noFill/>
          </a:ln>
        </p:spPr>
        <p:txBody>
          <a:bodyPr spcFirstLastPara="1" wrap="square" lIns="91425" tIns="91425" rIns="91425" bIns="91425" anchor="t" anchorCtr="0">
            <a:noAutofit/>
          </a:bodyPr>
          <a:lstStyle/>
          <a:p>
            <a:pPr lvl="0"/>
            <a:r>
              <a:rPr lang="en-US" sz="3200" dirty="0">
                <a:latin typeface="Times New Roman" panose="02020603050405020304" pitchFamily="18" charset="0"/>
                <a:ea typeface="Calibri"/>
                <a:cs typeface="Times New Roman" panose="02020603050405020304" pitchFamily="18" charset="0"/>
                <a:sym typeface="Calibri"/>
              </a:rPr>
              <a:t>The flowchart below depicts the process of creating a data dictionary. The left side starts with the rules or structure one should follow for creating a machine-readable data dictionary. Next, the dataset is converted to a data dictionary by using an application, like Codebook or DD Creator, that creates the metadata output in JSON, HTML, or another format. Finally, the data dictionary is stored in an online repository, such as the Open Science Framework or GitHub, to share with a larger audience.</a:t>
            </a:r>
            <a:endParaRPr sz="2500" dirty="0"/>
          </a:p>
          <a:p>
            <a:pPr marL="0" lvl="0" indent="0">
              <a:spcBef>
                <a:spcPts val="0"/>
              </a:spcBef>
              <a:spcAft>
                <a:spcPts val="0"/>
              </a:spcAft>
              <a:buNone/>
            </a:pPr>
            <a:endParaRPr sz="2500" dirty="0"/>
          </a:p>
          <a:p>
            <a:pPr marL="0" lvl="0" indent="0">
              <a:spcBef>
                <a:spcPts val="0"/>
              </a:spcBef>
              <a:spcAft>
                <a:spcPts val="0"/>
              </a:spcAft>
              <a:buNone/>
            </a:pPr>
            <a:endParaRPr dirty="0"/>
          </a:p>
        </p:txBody>
      </p:sp>
      <p:sp>
        <p:nvSpPr>
          <p:cNvPr id="28" name="Shape 138">
            <a:extLst>
              <a:ext uri="{FF2B5EF4-FFF2-40B4-BE49-F238E27FC236}">
                <a16:creationId xmlns:a16="http://schemas.microsoft.com/office/drawing/2014/main" id="{F1EAFF35-4A41-4EFF-9E50-C2216B91C2BF}"/>
              </a:ext>
            </a:extLst>
          </p:cNvPr>
          <p:cNvSpPr txBox="1"/>
          <p:nvPr/>
        </p:nvSpPr>
        <p:spPr>
          <a:xfrm>
            <a:off x="21658483" y="25159257"/>
            <a:ext cx="6992717" cy="3652200"/>
          </a:xfrm>
          <a:prstGeom prst="rect">
            <a:avLst/>
          </a:prstGeom>
          <a:solidFill>
            <a:schemeClr val="bg1">
              <a:lumMod val="85000"/>
            </a:schemeClr>
          </a:solidFill>
          <a:ln>
            <a:solidFill>
              <a:schemeClr val="tx1"/>
            </a:solidFill>
          </a:ln>
        </p:spPr>
        <p:txBody>
          <a:bodyPr spcFirstLastPara="1" wrap="square" lIns="91425" tIns="91425" rIns="91425" bIns="91425" anchor="t" anchorCtr="0">
            <a:noAutofit/>
          </a:bodyPr>
          <a:lstStyle/>
          <a:p>
            <a:pPr lvl="0"/>
            <a:r>
              <a:rPr lang="en-US" sz="2400" dirty="0">
                <a:solidFill>
                  <a:schemeClr val="dk1"/>
                </a:solidFill>
                <a:latin typeface="Courier New" panose="02070309020205020404" pitchFamily="49" charset="0"/>
                <a:ea typeface="Calibri"/>
                <a:cs typeface="Courier New" panose="02070309020205020404" pitchFamily="49" charset="0"/>
                <a:sym typeface="Calibri"/>
              </a:rPr>
              <a:t>"creator": [</a:t>
            </a:r>
          </a:p>
          <a:p>
            <a:pPr lvl="0"/>
            <a:r>
              <a:rPr lang="en-US" sz="2400" dirty="0">
                <a:solidFill>
                  <a:schemeClr val="dk1"/>
                </a:solidFill>
                <a:latin typeface="Courier New" panose="02070309020205020404" pitchFamily="49" charset="0"/>
                <a:ea typeface="Calibri"/>
                <a:cs typeface="Courier New" panose="02070309020205020404" pitchFamily="49" charset="0"/>
                <a:sym typeface="Calibri"/>
              </a:rPr>
              <a:t> {</a:t>
            </a:r>
          </a:p>
          <a:p>
            <a:pPr lvl="0"/>
            <a:r>
              <a:rPr lang="en-US" sz="2400" dirty="0">
                <a:solidFill>
                  <a:schemeClr val="dk1"/>
                </a:solidFill>
                <a:latin typeface="Courier New" panose="02070309020205020404" pitchFamily="49" charset="0"/>
                <a:ea typeface="Calibri"/>
                <a:cs typeface="Courier New" panose="02070309020205020404" pitchFamily="49" charset="0"/>
                <a:sym typeface="Calibri"/>
              </a:rPr>
              <a:t>  "type": "Person“</a:t>
            </a:r>
          </a:p>
          <a:p>
            <a:pPr lvl="0"/>
            <a:r>
              <a:rPr lang="en-US" sz="2400" dirty="0">
                <a:solidFill>
                  <a:schemeClr val="dk1"/>
                </a:solidFill>
                <a:latin typeface="Courier New" panose="02070309020205020404" pitchFamily="49" charset="0"/>
                <a:ea typeface="Calibri"/>
                <a:cs typeface="Courier New" panose="02070309020205020404" pitchFamily="49" charset="0"/>
                <a:sym typeface="Calibri"/>
              </a:rPr>
              <a:t>  "id": 1,</a:t>
            </a:r>
          </a:p>
          <a:p>
            <a:pPr lvl="0"/>
            <a:r>
              <a:rPr lang="en-US" sz="2400" dirty="0">
                <a:solidFill>
                  <a:schemeClr val="dk1"/>
                </a:solidFill>
                <a:latin typeface="Courier New" panose="02070309020205020404" pitchFamily="49" charset="0"/>
                <a:ea typeface="Calibri"/>
                <a:cs typeface="Courier New" panose="02070309020205020404" pitchFamily="49" charset="0"/>
                <a:sym typeface="Calibri"/>
              </a:rPr>
              <a:t>  "</a:t>
            </a:r>
            <a:r>
              <a:rPr lang="en-US" sz="2400" dirty="0" err="1">
                <a:solidFill>
                  <a:schemeClr val="dk1"/>
                </a:solidFill>
                <a:latin typeface="Courier New" panose="02070309020205020404" pitchFamily="49" charset="0"/>
                <a:ea typeface="Calibri"/>
                <a:cs typeface="Courier New" panose="02070309020205020404" pitchFamily="49" charset="0"/>
                <a:sym typeface="Calibri"/>
              </a:rPr>
              <a:t>givenName</a:t>
            </a:r>
            <a:r>
              <a:rPr lang="en-US" sz="2400" dirty="0">
                <a:solidFill>
                  <a:schemeClr val="dk1"/>
                </a:solidFill>
                <a:latin typeface="Courier New" panose="02070309020205020404" pitchFamily="49" charset="0"/>
                <a:ea typeface="Calibri"/>
                <a:cs typeface="Courier New" panose="02070309020205020404" pitchFamily="49" charset="0"/>
                <a:sym typeface="Calibri"/>
              </a:rPr>
              <a:t>": "Ari",</a:t>
            </a:r>
          </a:p>
          <a:p>
            <a:pPr lvl="0"/>
            <a:r>
              <a:rPr lang="en-US" sz="2400" dirty="0">
                <a:solidFill>
                  <a:schemeClr val="dk1"/>
                </a:solidFill>
                <a:latin typeface="Courier New" panose="02070309020205020404" pitchFamily="49" charset="0"/>
                <a:ea typeface="Calibri"/>
                <a:cs typeface="Courier New" panose="02070309020205020404" pitchFamily="49" charset="0"/>
                <a:sym typeface="Calibri"/>
              </a:rPr>
              <a:t>  "</a:t>
            </a:r>
            <a:r>
              <a:rPr lang="en-US" sz="2400" dirty="0" err="1">
                <a:solidFill>
                  <a:schemeClr val="dk1"/>
                </a:solidFill>
                <a:latin typeface="Courier New" panose="02070309020205020404" pitchFamily="49" charset="0"/>
                <a:ea typeface="Calibri"/>
                <a:cs typeface="Courier New" panose="02070309020205020404" pitchFamily="49" charset="0"/>
                <a:sym typeface="Calibri"/>
              </a:rPr>
              <a:t>familyName</a:t>
            </a:r>
            <a:r>
              <a:rPr lang="en-US" sz="2400" dirty="0">
                <a:solidFill>
                  <a:schemeClr val="dk1"/>
                </a:solidFill>
                <a:latin typeface="Courier New" panose="02070309020205020404" pitchFamily="49" charset="0"/>
                <a:ea typeface="Calibri"/>
                <a:cs typeface="Courier New" panose="02070309020205020404" pitchFamily="49" charset="0"/>
                <a:sym typeface="Calibri"/>
              </a:rPr>
              <a:t>": "Cunningham",</a:t>
            </a:r>
          </a:p>
          <a:p>
            <a:pPr lvl="0"/>
            <a:r>
              <a:rPr lang="en-US" sz="2400" dirty="0">
                <a:solidFill>
                  <a:schemeClr val="dk1"/>
                </a:solidFill>
                <a:latin typeface="Courier New" panose="02070309020205020404" pitchFamily="49" charset="0"/>
                <a:ea typeface="Calibri"/>
                <a:cs typeface="Courier New" panose="02070309020205020404" pitchFamily="49" charset="0"/>
                <a:sym typeface="Calibri"/>
              </a:rPr>
              <a:t>  "email": "arielle924@gmail.com",</a:t>
            </a:r>
          </a:p>
          <a:p>
            <a:pPr lvl="0"/>
            <a:r>
              <a:rPr lang="en-US" sz="2400" dirty="0">
                <a:solidFill>
                  <a:schemeClr val="dk1"/>
                </a:solidFill>
                <a:latin typeface="Courier New" panose="02070309020205020404" pitchFamily="49" charset="0"/>
                <a:ea typeface="Calibri"/>
                <a:cs typeface="Courier New" panose="02070309020205020404" pitchFamily="49" charset="0"/>
                <a:sym typeface="Calibri"/>
              </a:rPr>
              <a:t>  "affiliation": "Missouri State U"</a:t>
            </a:r>
          </a:p>
          <a:p>
            <a:pPr lvl="0"/>
            <a:r>
              <a:rPr lang="en-US" sz="2400" dirty="0">
                <a:solidFill>
                  <a:schemeClr val="dk1"/>
                </a:solidFill>
                <a:latin typeface="Courier New" panose="02070309020205020404" pitchFamily="49" charset="0"/>
                <a:ea typeface="Calibri"/>
                <a:cs typeface="Courier New" panose="02070309020205020404" pitchFamily="49" charset="0"/>
                <a:sym typeface="Calibri"/>
              </a:rPr>
              <a:t> }]</a:t>
            </a:r>
            <a:endParaRPr sz="3200" dirty="0">
              <a:latin typeface="Times New Roman"/>
              <a:ea typeface="Times New Roman"/>
              <a:cs typeface="Times New Roman"/>
              <a:sym typeface="Times New Roman"/>
            </a:endParaRPr>
          </a:p>
        </p:txBody>
      </p:sp>
      <p:sp>
        <p:nvSpPr>
          <p:cNvPr id="29" name="Shape 138">
            <a:extLst>
              <a:ext uri="{FF2B5EF4-FFF2-40B4-BE49-F238E27FC236}">
                <a16:creationId xmlns:a16="http://schemas.microsoft.com/office/drawing/2014/main" id="{3645EAD4-F838-47E8-8DDF-B4B666B2DF9B}"/>
              </a:ext>
            </a:extLst>
          </p:cNvPr>
          <p:cNvSpPr txBox="1"/>
          <p:nvPr/>
        </p:nvSpPr>
        <p:spPr>
          <a:xfrm>
            <a:off x="15129328" y="24306502"/>
            <a:ext cx="6395240" cy="5076100"/>
          </a:xfrm>
          <a:prstGeom prst="rect">
            <a:avLst/>
          </a:prstGeom>
          <a:noFill/>
          <a:ln>
            <a:noFill/>
          </a:ln>
        </p:spPr>
        <p:txBody>
          <a:bodyPr spcFirstLastPara="1" wrap="square" lIns="91425" tIns="91425" rIns="91425" bIns="91425" anchor="t" anchorCtr="0">
            <a:noAutofit/>
          </a:bodyPr>
          <a:lstStyle/>
          <a:p>
            <a:pPr lvl="0"/>
            <a:r>
              <a:rPr lang="en-US" sz="3200" b="1" dirty="0">
                <a:solidFill>
                  <a:schemeClr val="dk1"/>
                </a:solidFill>
                <a:latin typeface="Times New Roman" panose="02020603050405020304" pitchFamily="18" charset="0"/>
                <a:ea typeface="Calibri"/>
                <a:cs typeface="Times New Roman" panose="02020603050405020304" pitchFamily="18" charset="0"/>
                <a:sym typeface="Calibri"/>
              </a:rPr>
              <a:t>What is JSON?</a:t>
            </a:r>
          </a:p>
          <a:p>
            <a:pPr lvl="0"/>
            <a:r>
              <a:rPr lang="en-US" sz="3200" dirty="0">
                <a:solidFill>
                  <a:schemeClr val="dk1"/>
                </a:solidFill>
                <a:latin typeface="Times New Roman" panose="02020603050405020304" pitchFamily="18" charset="0"/>
                <a:ea typeface="Calibri"/>
                <a:cs typeface="Times New Roman" panose="02020603050405020304" pitchFamily="18" charset="0"/>
                <a:sym typeface="Calibri"/>
              </a:rPr>
              <a:t>JSON, which stands for JavaScript Object Notation, is a machine-readable file format used to represent data. Specifically, data is encoded as name/value pairs. The code block on the right shows an example. JSON files can be easily imported, indexed, and shared through sites such as Google Dataset Search.</a:t>
            </a:r>
          </a:p>
        </p:txBody>
      </p:sp>
      <p:cxnSp>
        <p:nvCxnSpPr>
          <p:cNvPr id="7" name="Straight Connector 6">
            <a:extLst>
              <a:ext uri="{FF2B5EF4-FFF2-40B4-BE49-F238E27FC236}">
                <a16:creationId xmlns:a16="http://schemas.microsoft.com/office/drawing/2014/main" id="{665E1F9B-3B45-47BC-AA4D-7CCEE622ADAA}"/>
              </a:ext>
            </a:extLst>
          </p:cNvPr>
          <p:cNvCxnSpPr>
            <a:cxnSpLocks/>
          </p:cNvCxnSpPr>
          <p:nvPr/>
        </p:nvCxnSpPr>
        <p:spPr>
          <a:xfrm>
            <a:off x="15966111" y="29584503"/>
            <a:ext cx="11542089" cy="0"/>
          </a:xfrm>
          <a:prstGeom prst="line">
            <a:avLst/>
          </a:prstGeom>
          <a:ln w="28575">
            <a:solidFill>
              <a:srgbClr val="31859B"/>
            </a:solidFill>
          </a:ln>
        </p:spPr>
        <p:style>
          <a:lnRef idx="1">
            <a:schemeClr val="accent1"/>
          </a:lnRef>
          <a:fillRef idx="0">
            <a:schemeClr val="accent1"/>
          </a:fillRef>
          <a:effectRef idx="0">
            <a:schemeClr val="accent1"/>
          </a:effectRef>
          <a:fontRef idx="minor">
            <a:schemeClr val="tx1"/>
          </a:fontRef>
        </p:style>
      </p:cxnSp>
      <p:pic>
        <p:nvPicPr>
          <p:cNvPr id="30" name="Picture 29" descr="smallest HUST">
            <a:extLst>
              <a:ext uri="{FF2B5EF4-FFF2-40B4-BE49-F238E27FC236}">
                <a16:creationId xmlns:a16="http://schemas.microsoft.com/office/drawing/2014/main" id="{529E8753-6B45-4947-AD96-BC0CC9EDDA1C}"/>
              </a:ext>
            </a:extLst>
          </p:cNvPr>
          <p:cNvPicPr/>
          <p:nvPr/>
        </p:nvPicPr>
        <p:blipFill>
          <a:blip r:embed="rId13" cstate="print"/>
          <a:srcRect/>
          <a:stretch>
            <a:fillRect/>
          </a:stretch>
        </p:blipFill>
        <p:spPr bwMode="auto">
          <a:xfrm>
            <a:off x="459930" y="834655"/>
            <a:ext cx="7001875" cy="24712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TotalTime>
  <Words>1054</Words>
  <Application>Microsoft Macintosh PowerPoint</Application>
  <PresentationFormat>Custom</PresentationFormat>
  <Paragraphs>85</Paragraphs>
  <Slides>1</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vt:i4>
      </vt:variant>
    </vt:vector>
  </HeadingPairs>
  <TitlesOfParts>
    <vt:vector size="8" baseType="lpstr">
      <vt:lpstr>Times New Roman</vt:lpstr>
      <vt:lpstr>Calibri</vt:lpstr>
      <vt:lpstr>Arial</vt:lpstr>
      <vt:lpstr>Abril Fatface</vt:lpstr>
      <vt:lpstr>Courier New</vt:lpstr>
      <vt:lpstr>Simple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Buchanan, Erin M</cp:lastModifiedBy>
  <cp:revision>47</cp:revision>
  <dcterms:modified xsi:type="dcterms:W3CDTF">2019-11-04T22:56:15Z</dcterms:modified>
</cp:coreProperties>
</file>