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6" r:id="rId1"/>
  </p:sldMasterIdLst>
  <p:notesMasterIdLst>
    <p:notesMasterId r:id="rId31"/>
  </p:notesMasterIdLst>
  <p:sldIdLst>
    <p:sldId id="256" r:id="rId2"/>
    <p:sldId id="273" r:id="rId3"/>
    <p:sldId id="272" r:id="rId4"/>
    <p:sldId id="257" r:id="rId5"/>
    <p:sldId id="258" r:id="rId6"/>
    <p:sldId id="259" r:id="rId7"/>
    <p:sldId id="260" r:id="rId8"/>
    <p:sldId id="277" r:id="rId9"/>
    <p:sldId id="278" r:id="rId10"/>
    <p:sldId id="280" r:id="rId11"/>
    <p:sldId id="281" r:id="rId12"/>
    <p:sldId id="284" r:id="rId13"/>
    <p:sldId id="285" r:id="rId14"/>
    <p:sldId id="289" r:id="rId15"/>
    <p:sldId id="291" r:id="rId16"/>
    <p:sldId id="290" r:id="rId17"/>
    <p:sldId id="292" r:id="rId18"/>
    <p:sldId id="263" r:id="rId19"/>
    <p:sldId id="265" r:id="rId20"/>
    <p:sldId id="264" r:id="rId21"/>
    <p:sldId id="293" r:id="rId22"/>
    <p:sldId id="266" r:id="rId23"/>
    <p:sldId id="267" r:id="rId24"/>
    <p:sldId id="269" r:id="rId25"/>
    <p:sldId id="294" r:id="rId26"/>
    <p:sldId id="295" r:id="rId27"/>
    <p:sldId id="296" r:id="rId28"/>
    <p:sldId id="297" r:id="rId29"/>
    <p:sldId id="27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FD327D-4D8F-134C-A85C-5F590004AC9F}" v="105" dt="2022-03-17T03:51:33.986"/>
  </p1510:revLst>
</p1510:revInfo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2"/>
    <p:restoredTop sz="94558"/>
  </p:normalViewPr>
  <p:slideViewPr>
    <p:cSldViewPr snapToGrid="0" snapToObjects="1">
      <p:cViewPr varScale="1">
        <p:scale>
          <a:sx n="121" d="100"/>
          <a:sy n="121" d="100"/>
        </p:scale>
        <p:origin x="336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n M. Buchanan" userId="a202a620-6e05-42b1-a3fc-fcfad0b42cdc" providerId="ADAL" clId="{3030AF0B-0932-CF44-AD25-642FA9E894CD}"/>
    <pc:docChg chg="undo custSel modSld">
      <pc:chgData name="Erin M. Buchanan" userId="a202a620-6e05-42b1-a3fc-fcfad0b42cdc" providerId="ADAL" clId="{3030AF0B-0932-CF44-AD25-642FA9E894CD}" dt="2021-12-20T02:36:28.863" v="2" actId="1076"/>
      <pc:docMkLst>
        <pc:docMk/>
      </pc:docMkLst>
      <pc:sldChg chg="modSp mod">
        <pc:chgData name="Erin M. Buchanan" userId="a202a620-6e05-42b1-a3fc-fcfad0b42cdc" providerId="ADAL" clId="{3030AF0B-0932-CF44-AD25-642FA9E894CD}" dt="2021-12-20T02:36:28.863" v="2" actId="1076"/>
        <pc:sldMkLst>
          <pc:docMk/>
          <pc:sldMk cId="1612152504" sldId="263"/>
        </pc:sldMkLst>
        <pc:picChg chg="mod">
          <ac:chgData name="Erin M. Buchanan" userId="a202a620-6e05-42b1-a3fc-fcfad0b42cdc" providerId="ADAL" clId="{3030AF0B-0932-CF44-AD25-642FA9E894CD}" dt="2021-12-20T02:36:28.863" v="2" actId="1076"/>
          <ac:picMkLst>
            <pc:docMk/>
            <pc:sldMk cId="1612152504" sldId="263"/>
            <ac:picMk id="7" creationId="{BDB4C89A-DDD3-CE45-A47C-1EF2ACF68F0A}"/>
          </ac:picMkLst>
        </pc:picChg>
      </pc:sldChg>
    </pc:docChg>
  </pc:docChgLst>
  <pc:docChgLst>
    <pc:chgData name="Erin M. Buchanan" userId="a202a620-6e05-42b1-a3fc-fcfad0b42cdc" providerId="ADAL" clId="{C5FD327D-4D8F-134C-A85C-5F590004AC9F}"/>
    <pc:docChg chg="undo custSel addSld delSld modSld sldOrd">
      <pc:chgData name="Erin M. Buchanan" userId="a202a620-6e05-42b1-a3fc-fcfad0b42cdc" providerId="ADAL" clId="{C5FD327D-4D8F-134C-A85C-5F590004AC9F}" dt="2022-03-17T14:01:48.972" v="2916" actId="1076"/>
      <pc:docMkLst>
        <pc:docMk/>
      </pc:docMkLst>
      <pc:sldChg chg="modSp mod">
        <pc:chgData name="Erin M. Buchanan" userId="a202a620-6e05-42b1-a3fc-fcfad0b42cdc" providerId="ADAL" clId="{C5FD327D-4D8F-134C-A85C-5F590004AC9F}" dt="2022-03-17T03:46:37.933" v="2887" actId="20577"/>
        <pc:sldMkLst>
          <pc:docMk/>
          <pc:sldMk cId="3691221198" sldId="256"/>
        </pc:sldMkLst>
        <pc:spChg chg="mod">
          <ac:chgData name="Erin M. Buchanan" userId="a202a620-6e05-42b1-a3fc-fcfad0b42cdc" providerId="ADAL" clId="{C5FD327D-4D8F-134C-A85C-5F590004AC9F}" dt="2022-03-17T03:46:37.933" v="2887" actId="20577"/>
          <ac:spMkLst>
            <pc:docMk/>
            <pc:sldMk cId="3691221198" sldId="256"/>
            <ac:spMk id="2" creationId="{5792070F-FC97-1D4A-9D29-7026D10CBEC6}"/>
          </ac:spMkLst>
        </pc:spChg>
        <pc:spChg chg="mod">
          <ac:chgData name="Erin M. Buchanan" userId="a202a620-6e05-42b1-a3fc-fcfad0b42cdc" providerId="ADAL" clId="{C5FD327D-4D8F-134C-A85C-5F590004AC9F}" dt="2022-03-17T01:45:57.105" v="51" actId="20577"/>
          <ac:spMkLst>
            <pc:docMk/>
            <pc:sldMk cId="3691221198" sldId="256"/>
            <ac:spMk id="3" creationId="{2300DD9E-846A-F14F-8AEF-E95D6A2A0FDC}"/>
          </ac:spMkLst>
        </pc:spChg>
      </pc:sldChg>
      <pc:sldChg chg="addSp modSp mod">
        <pc:chgData name="Erin M. Buchanan" userId="a202a620-6e05-42b1-a3fc-fcfad0b42cdc" providerId="ADAL" clId="{C5FD327D-4D8F-134C-A85C-5F590004AC9F}" dt="2022-03-17T02:47:18.787" v="1051" actId="1076"/>
        <pc:sldMkLst>
          <pc:docMk/>
          <pc:sldMk cId="3028258948" sldId="257"/>
        </pc:sldMkLst>
        <pc:spChg chg="mod">
          <ac:chgData name="Erin M. Buchanan" userId="a202a620-6e05-42b1-a3fc-fcfad0b42cdc" providerId="ADAL" clId="{C5FD327D-4D8F-134C-A85C-5F590004AC9F}" dt="2022-03-17T02:44:13.798" v="857" actId="20577"/>
          <ac:spMkLst>
            <pc:docMk/>
            <pc:sldMk cId="3028258948" sldId="257"/>
            <ac:spMk id="3" creationId="{FBADFB35-439C-D84E-87FF-CF917B647B60}"/>
          </ac:spMkLst>
        </pc:spChg>
        <pc:spChg chg="add mod">
          <ac:chgData name="Erin M. Buchanan" userId="a202a620-6e05-42b1-a3fc-fcfad0b42cdc" providerId="ADAL" clId="{C5FD327D-4D8F-134C-A85C-5F590004AC9F}" dt="2022-03-17T02:47:18.787" v="1051" actId="1076"/>
          <ac:spMkLst>
            <pc:docMk/>
            <pc:sldMk cId="3028258948" sldId="257"/>
            <ac:spMk id="4" creationId="{F700CD60-8049-AE4E-9959-719FE378D9DB}"/>
          </ac:spMkLst>
        </pc:spChg>
      </pc:sldChg>
      <pc:sldChg chg="addSp modSp mod">
        <pc:chgData name="Erin M. Buchanan" userId="a202a620-6e05-42b1-a3fc-fcfad0b42cdc" providerId="ADAL" clId="{C5FD327D-4D8F-134C-A85C-5F590004AC9F}" dt="2022-03-17T02:47:21.704" v="1052"/>
        <pc:sldMkLst>
          <pc:docMk/>
          <pc:sldMk cId="815994916" sldId="258"/>
        </pc:sldMkLst>
        <pc:spChg chg="mod">
          <ac:chgData name="Erin M. Buchanan" userId="a202a620-6e05-42b1-a3fc-fcfad0b42cdc" providerId="ADAL" clId="{C5FD327D-4D8F-134C-A85C-5F590004AC9F}" dt="2022-03-17T02:44:25.482" v="881" actId="20577"/>
          <ac:spMkLst>
            <pc:docMk/>
            <pc:sldMk cId="815994916" sldId="258"/>
            <ac:spMk id="3" creationId="{41260BBB-C4C7-8E41-BEC1-F5F6AF653DE8}"/>
          </ac:spMkLst>
        </pc:spChg>
        <pc:spChg chg="add mod">
          <ac:chgData name="Erin M. Buchanan" userId="a202a620-6e05-42b1-a3fc-fcfad0b42cdc" providerId="ADAL" clId="{C5FD327D-4D8F-134C-A85C-5F590004AC9F}" dt="2022-03-17T02:47:21.704" v="1052"/>
          <ac:spMkLst>
            <pc:docMk/>
            <pc:sldMk cId="815994916" sldId="258"/>
            <ac:spMk id="4" creationId="{605B3491-55B6-6A40-8666-5D6E1D7A8590}"/>
          </ac:spMkLst>
        </pc:spChg>
      </pc:sldChg>
      <pc:sldChg chg="addSp modSp mod">
        <pc:chgData name="Erin M. Buchanan" userId="a202a620-6e05-42b1-a3fc-fcfad0b42cdc" providerId="ADAL" clId="{C5FD327D-4D8F-134C-A85C-5F590004AC9F}" dt="2022-03-17T02:47:25.616" v="1054" actId="1036"/>
        <pc:sldMkLst>
          <pc:docMk/>
          <pc:sldMk cId="646935647" sldId="259"/>
        </pc:sldMkLst>
        <pc:spChg chg="add mod">
          <ac:chgData name="Erin M. Buchanan" userId="a202a620-6e05-42b1-a3fc-fcfad0b42cdc" providerId="ADAL" clId="{C5FD327D-4D8F-134C-A85C-5F590004AC9F}" dt="2022-03-17T02:47:25.616" v="1054" actId="1036"/>
          <ac:spMkLst>
            <pc:docMk/>
            <pc:sldMk cId="646935647" sldId="259"/>
            <ac:spMk id="5" creationId="{811BCB24-E07D-3C4F-A5C5-2C011DE0FF27}"/>
          </ac:spMkLst>
        </pc:spChg>
      </pc:sldChg>
      <pc:sldChg chg="addSp modSp">
        <pc:chgData name="Erin M. Buchanan" userId="a202a620-6e05-42b1-a3fc-fcfad0b42cdc" providerId="ADAL" clId="{C5FD327D-4D8F-134C-A85C-5F590004AC9F}" dt="2022-03-17T02:47:28.298" v="1055"/>
        <pc:sldMkLst>
          <pc:docMk/>
          <pc:sldMk cId="2992160958" sldId="260"/>
        </pc:sldMkLst>
        <pc:spChg chg="add mod">
          <ac:chgData name="Erin M. Buchanan" userId="a202a620-6e05-42b1-a3fc-fcfad0b42cdc" providerId="ADAL" clId="{C5FD327D-4D8F-134C-A85C-5F590004AC9F}" dt="2022-03-17T02:47:28.298" v="1055"/>
          <ac:spMkLst>
            <pc:docMk/>
            <pc:sldMk cId="2992160958" sldId="260"/>
            <ac:spMk id="4" creationId="{E1852C9A-B6BF-2048-BF32-0AB71A3DAC9F}"/>
          </ac:spMkLst>
        </pc:spChg>
      </pc:sldChg>
      <pc:sldChg chg="del">
        <pc:chgData name="Erin M. Buchanan" userId="a202a620-6e05-42b1-a3fc-fcfad0b42cdc" providerId="ADAL" clId="{C5FD327D-4D8F-134C-A85C-5F590004AC9F}" dt="2022-03-17T02:58:31.766" v="1261" actId="2696"/>
        <pc:sldMkLst>
          <pc:docMk/>
          <pc:sldMk cId="343528528" sldId="261"/>
        </pc:sldMkLst>
      </pc:sldChg>
      <pc:sldChg chg="del">
        <pc:chgData name="Erin M. Buchanan" userId="a202a620-6e05-42b1-a3fc-fcfad0b42cdc" providerId="ADAL" clId="{C5FD327D-4D8F-134C-A85C-5F590004AC9F}" dt="2022-03-17T03:15:59.419" v="1594" actId="2696"/>
        <pc:sldMkLst>
          <pc:docMk/>
          <pc:sldMk cId="3627655625" sldId="262"/>
        </pc:sldMkLst>
      </pc:sldChg>
      <pc:sldChg chg="addSp modSp">
        <pc:chgData name="Erin M. Buchanan" userId="a202a620-6e05-42b1-a3fc-fcfad0b42cdc" providerId="ADAL" clId="{C5FD327D-4D8F-134C-A85C-5F590004AC9F}" dt="2022-03-17T03:16:23.816" v="1621"/>
        <pc:sldMkLst>
          <pc:docMk/>
          <pc:sldMk cId="1612152504" sldId="263"/>
        </pc:sldMkLst>
        <pc:spChg chg="add mod">
          <ac:chgData name="Erin M. Buchanan" userId="a202a620-6e05-42b1-a3fc-fcfad0b42cdc" providerId="ADAL" clId="{C5FD327D-4D8F-134C-A85C-5F590004AC9F}" dt="2022-03-17T03:16:23.816" v="1621"/>
          <ac:spMkLst>
            <pc:docMk/>
            <pc:sldMk cId="1612152504" sldId="263"/>
            <ac:spMk id="4" creationId="{257E1CC7-79A8-A749-B789-BA8CF274E0E2}"/>
          </ac:spMkLst>
        </pc:spChg>
      </pc:sldChg>
      <pc:sldChg chg="addSp modSp mod">
        <pc:chgData name="Erin M. Buchanan" userId="a202a620-6e05-42b1-a3fc-fcfad0b42cdc" providerId="ADAL" clId="{C5FD327D-4D8F-134C-A85C-5F590004AC9F}" dt="2022-03-17T03:18:50.168" v="1633" actId="1076"/>
        <pc:sldMkLst>
          <pc:docMk/>
          <pc:sldMk cId="1001880679" sldId="264"/>
        </pc:sldMkLst>
        <pc:spChg chg="mod">
          <ac:chgData name="Erin M. Buchanan" userId="a202a620-6e05-42b1-a3fc-fcfad0b42cdc" providerId="ADAL" clId="{C5FD327D-4D8F-134C-A85C-5F590004AC9F}" dt="2022-03-17T03:18:50.168" v="1633" actId="1076"/>
          <ac:spMkLst>
            <pc:docMk/>
            <pc:sldMk cId="1001880679" sldId="264"/>
            <ac:spMk id="3" creationId="{4ACDFA31-0623-164B-BF2D-0266EC21B262}"/>
          </ac:spMkLst>
        </pc:spChg>
        <pc:spChg chg="add mod">
          <ac:chgData name="Erin M. Buchanan" userId="a202a620-6e05-42b1-a3fc-fcfad0b42cdc" providerId="ADAL" clId="{C5FD327D-4D8F-134C-A85C-5F590004AC9F}" dt="2022-03-17T03:17:02.328" v="1625"/>
          <ac:spMkLst>
            <pc:docMk/>
            <pc:sldMk cId="1001880679" sldId="264"/>
            <ac:spMk id="4" creationId="{C7939F75-3446-0D40-AD05-B5A77EC04853}"/>
          </ac:spMkLst>
        </pc:spChg>
      </pc:sldChg>
      <pc:sldChg chg="addSp modSp mod">
        <pc:chgData name="Erin M. Buchanan" userId="a202a620-6e05-42b1-a3fc-fcfad0b42cdc" providerId="ADAL" clId="{C5FD327D-4D8F-134C-A85C-5F590004AC9F}" dt="2022-03-17T03:16:44.453" v="1624" actId="1036"/>
        <pc:sldMkLst>
          <pc:docMk/>
          <pc:sldMk cId="756915106" sldId="265"/>
        </pc:sldMkLst>
        <pc:spChg chg="add mod">
          <ac:chgData name="Erin M. Buchanan" userId="a202a620-6e05-42b1-a3fc-fcfad0b42cdc" providerId="ADAL" clId="{C5FD327D-4D8F-134C-A85C-5F590004AC9F}" dt="2022-03-17T03:16:25.577" v="1622"/>
          <ac:spMkLst>
            <pc:docMk/>
            <pc:sldMk cId="756915106" sldId="265"/>
            <ac:spMk id="4" creationId="{7D409D26-C6ED-6C4D-86D7-34BFD90BB4C4}"/>
          </ac:spMkLst>
        </pc:spChg>
        <pc:picChg chg="mod">
          <ac:chgData name="Erin M. Buchanan" userId="a202a620-6e05-42b1-a3fc-fcfad0b42cdc" providerId="ADAL" clId="{C5FD327D-4D8F-134C-A85C-5F590004AC9F}" dt="2022-03-17T03:16:44.453" v="1624" actId="1036"/>
          <ac:picMkLst>
            <pc:docMk/>
            <pc:sldMk cId="756915106" sldId="265"/>
            <ac:picMk id="5" creationId="{61B6E54A-508F-304E-9A03-ECEDDAC61C9A}"/>
          </ac:picMkLst>
        </pc:picChg>
      </pc:sldChg>
      <pc:sldChg chg="addSp modSp mod">
        <pc:chgData name="Erin M. Buchanan" userId="a202a620-6e05-42b1-a3fc-fcfad0b42cdc" providerId="ADAL" clId="{C5FD327D-4D8F-134C-A85C-5F590004AC9F}" dt="2022-03-17T03:41:08.179" v="2672" actId="20577"/>
        <pc:sldMkLst>
          <pc:docMk/>
          <pc:sldMk cId="1835152527" sldId="266"/>
        </pc:sldMkLst>
        <pc:spChg chg="mod">
          <ac:chgData name="Erin M. Buchanan" userId="a202a620-6e05-42b1-a3fc-fcfad0b42cdc" providerId="ADAL" clId="{C5FD327D-4D8F-134C-A85C-5F590004AC9F}" dt="2022-03-17T03:22:24.170" v="1889" actId="20577"/>
          <ac:spMkLst>
            <pc:docMk/>
            <pc:sldMk cId="1835152527" sldId="266"/>
            <ac:spMk id="2" creationId="{D570B513-FC82-3249-97FE-C7110FC59CCC}"/>
          </ac:spMkLst>
        </pc:spChg>
        <pc:spChg chg="mod">
          <ac:chgData name="Erin M. Buchanan" userId="a202a620-6e05-42b1-a3fc-fcfad0b42cdc" providerId="ADAL" clId="{C5FD327D-4D8F-134C-A85C-5F590004AC9F}" dt="2022-03-17T03:41:08.179" v="2672" actId="20577"/>
          <ac:spMkLst>
            <pc:docMk/>
            <pc:sldMk cId="1835152527" sldId="266"/>
            <ac:spMk id="3" creationId="{564EEAAF-65DE-A142-A9EB-2708363EDCC0}"/>
          </ac:spMkLst>
        </pc:spChg>
        <pc:spChg chg="add mod">
          <ac:chgData name="Erin M. Buchanan" userId="a202a620-6e05-42b1-a3fc-fcfad0b42cdc" providerId="ADAL" clId="{C5FD327D-4D8F-134C-A85C-5F590004AC9F}" dt="2022-03-17T03:24:31.522" v="1914"/>
          <ac:spMkLst>
            <pc:docMk/>
            <pc:sldMk cId="1835152527" sldId="266"/>
            <ac:spMk id="4" creationId="{A5C951E9-35A9-194E-801B-38E3988FFAB7}"/>
          </ac:spMkLst>
        </pc:spChg>
      </pc:sldChg>
      <pc:sldChg chg="addSp modSp mod">
        <pc:chgData name="Erin M. Buchanan" userId="a202a620-6e05-42b1-a3fc-fcfad0b42cdc" providerId="ADAL" clId="{C5FD327D-4D8F-134C-A85C-5F590004AC9F}" dt="2022-03-17T03:24:35.893" v="1916" actId="1036"/>
        <pc:sldMkLst>
          <pc:docMk/>
          <pc:sldMk cId="1149243806" sldId="267"/>
        </pc:sldMkLst>
        <pc:spChg chg="mod">
          <ac:chgData name="Erin M. Buchanan" userId="a202a620-6e05-42b1-a3fc-fcfad0b42cdc" providerId="ADAL" clId="{C5FD327D-4D8F-134C-A85C-5F590004AC9F}" dt="2022-03-17T03:23:04.705" v="1892"/>
          <ac:spMkLst>
            <pc:docMk/>
            <pc:sldMk cId="1149243806" sldId="267"/>
            <ac:spMk id="2" creationId="{38F3A31F-D993-554E-985C-4AC22EC5BDF8}"/>
          </ac:spMkLst>
        </pc:spChg>
        <pc:spChg chg="mod">
          <ac:chgData name="Erin M. Buchanan" userId="a202a620-6e05-42b1-a3fc-fcfad0b42cdc" providerId="ADAL" clId="{C5FD327D-4D8F-134C-A85C-5F590004AC9F}" dt="2022-03-17T03:23:09.273" v="1895" actId="20577"/>
          <ac:spMkLst>
            <pc:docMk/>
            <pc:sldMk cId="1149243806" sldId="267"/>
            <ac:spMk id="3" creationId="{B1E0957B-8A6F-F546-91CB-64A32CA5D8BA}"/>
          </ac:spMkLst>
        </pc:spChg>
        <pc:spChg chg="add mod">
          <ac:chgData name="Erin M. Buchanan" userId="a202a620-6e05-42b1-a3fc-fcfad0b42cdc" providerId="ADAL" clId="{C5FD327D-4D8F-134C-A85C-5F590004AC9F}" dt="2022-03-17T03:24:35.893" v="1916" actId="1036"/>
          <ac:spMkLst>
            <pc:docMk/>
            <pc:sldMk cId="1149243806" sldId="267"/>
            <ac:spMk id="4" creationId="{DD0DBA9F-C5FF-A44F-87BA-D1B975F40AB1}"/>
          </ac:spMkLst>
        </pc:spChg>
      </pc:sldChg>
      <pc:sldChg chg="addSp modSp del mod">
        <pc:chgData name="Erin M. Buchanan" userId="a202a620-6e05-42b1-a3fc-fcfad0b42cdc" providerId="ADAL" clId="{C5FD327D-4D8F-134C-A85C-5F590004AC9F}" dt="2022-03-17T03:18:45.530" v="1631" actId="2696"/>
        <pc:sldMkLst>
          <pc:docMk/>
          <pc:sldMk cId="3018087334" sldId="268"/>
        </pc:sldMkLst>
        <pc:spChg chg="mod">
          <ac:chgData name="Erin M. Buchanan" userId="a202a620-6e05-42b1-a3fc-fcfad0b42cdc" providerId="ADAL" clId="{C5FD327D-4D8F-134C-A85C-5F590004AC9F}" dt="2022-03-17T03:18:35.005" v="1630" actId="20577"/>
          <ac:spMkLst>
            <pc:docMk/>
            <pc:sldMk cId="3018087334" sldId="268"/>
            <ac:spMk id="2" creationId="{45A38A5B-C3A5-2E40-855C-CAE69F364D54}"/>
          </ac:spMkLst>
        </pc:spChg>
        <pc:spChg chg="add mod">
          <ac:chgData name="Erin M. Buchanan" userId="a202a620-6e05-42b1-a3fc-fcfad0b42cdc" providerId="ADAL" clId="{C5FD327D-4D8F-134C-A85C-5F590004AC9F}" dt="2022-03-17T03:17:07.586" v="1626"/>
          <ac:spMkLst>
            <pc:docMk/>
            <pc:sldMk cId="3018087334" sldId="268"/>
            <ac:spMk id="4" creationId="{DB40B4F0-611C-2940-97AD-CF23A563A213}"/>
          </ac:spMkLst>
        </pc:spChg>
      </pc:sldChg>
      <pc:sldChg chg="addSp modSp">
        <pc:chgData name="Erin M. Buchanan" userId="a202a620-6e05-42b1-a3fc-fcfad0b42cdc" providerId="ADAL" clId="{C5FD327D-4D8F-134C-A85C-5F590004AC9F}" dt="2022-03-17T03:24:39.018" v="1917"/>
        <pc:sldMkLst>
          <pc:docMk/>
          <pc:sldMk cId="2926824312" sldId="269"/>
        </pc:sldMkLst>
        <pc:spChg chg="mod">
          <ac:chgData name="Erin M. Buchanan" userId="a202a620-6e05-42b1-a3fc-fcfad0b42cdc" providerId="ADAL" clId="{C5FD327D-4D8F-134C-A85C-5F590004AC9F}" dt="2022-03-17T03:23:28.486" v="1896"/>
          <ac:spMkLst>
            <pc:docMk/>
            <pc:sldMk cId="2926824312" sldId="269"/>
            <ac:spMk id="2" creationId="{CE682A44-7943-284F-82FA-D08164C13AAF}"/>
          </ac:spMkLst>
        </pc:spChg>
        <pc:spChg chg="add mod">
          <ac:chgData name="Erin M. Buchanan" userId="a202a620-6e05-42b1-a3fc-fcfad0b42cdc" providerId="ADAL" clId="{C5FD327D-4D8F-134C-A85C-5F590004AC9F}" dt="2022-03-17T03:24:39.018" v="1917"/>
          <ac:spMkLst>
            <pc:docMk/>
            <pc:sldMk cId="2926824312" sldId="269"/>
            <ac:spMk id="4" creationId="{877BAA6B-C1F5-B345-83AF-CA52DF9FC434}"/>
          </ac:spMkLst>
        </pc:spChg>
      </pc:sldChg>
      <pc:sldChg chg="del">
        <pc:chgData name="Erin M. Buchanan" userId="a202a620-6e05-42b1-a3fc-fcfad0b42cdc" providerId="ADAL" clId="{C5FD327D-4D8F-134C-A85C-5F590004AC9F}" dt="2022-03-17T03:24:12.841" v="1912" actId="2696"/>
        <pc:sldMkLst>
          <pc:docMk/>
          <pc:sldMk cId="577107603" sldId="270"/>
        </pc:sldMkLst>
      </pc:sldChg>
      <pc:sldChg chg="modSp mod">
        <pc:chgData name="Erin M. Buchanan" userId="a202a620-6e05-42b1-a3fc-fcfad0b42cdc" providerId="ADAL" clId="{C5FD327D-4D8F-134C-A85C-5F590004AC9F}" dt="2022-03-17T14:01:48.972" v="2916" actId="1076"/>
        <pc:sldMkLst>
          <pc:docMk/>
          <pc:sldMk cId="486828619" sldId="271"/>
        </pc:sldMkLst>
        <pc:picChg chg="mod">
          <ac:chgData name="Erin M. Buchanan" userId="a202a620-6e05-42b1-a3fc-fcfad0b42cdc" providerId="ADAL" clId="{C5FD327D-4D8F-134C-A85C-5F590004AC9F}" dt="2022-03-17T14:01:48.972" v="2916" actId="1076"/>
          <ac:picMkLst>
            <pc:docMk/>
            <pc:sldMk cId="486828619" sldId="271"/>
            <ac:picMk id="5" creationId="{D5BC2B05-7E2E-4AEE-A0CD-A7285F113694}"/>
          </ac:picMkLst>
        </pc:picChg>
      </pc:sldChg>
      <pc:sldChg chg="modSp new mod">
        <pc:chgData name="Erin M. Buchanan" userId="a202a620-6e05-42b1-a3fc-fcfad0b42cdc" providerId="ADAL" clId="{C5FD327D-4D8F-134C-A85C-5F590004AC9F}" dt="2022-03-17T03:25:49.457" v="1955" actId="20577"/>
        <pc:sldMkLst>
          <pc:docMk/>
          <pc:sldMk cId="3190478418" sldId="272"/>
        </pc:sldMkLst>
        <pc:spChg chg="mod">
          <ac:chgData name="Erin M. Buchanan" userId="a202a620-6e05-42b1-a3fc-fcfad0b42cdc" providerId="ADAL" clId="{C5FD327D-4D8F-134C-A85C-5F590004AC9F}" dt="2022-03-17T01:50:09.170" v="159" actId="20577"/>
          <ac:spMkLst>
            <pc:docMk/>
            <pc:sldMk cId="3190478418" sldId="272"/>
            <ac:spMk id="2" creationId="{E7A1B2DC-A1E6-6A47-891B-40D684759ACD}"/>
          </ac:spMkLst>
        </pc:spChg>
        <pc:spChg chg="mod">
          <ac:chgData name="Erin M. Buchanan" userId="a202a620-6e05-42b1-a3fc-fcfad0b42cdc" providerId="ADAL" clId="{C5FD327D-4D8F-134C-A85C-5F590004AC9F}" dt="2022-03-17T03:25:49.457" v="1955" actId="20577"/>
          <ac:spMkLst>
            <pc:docMk/>
            <pc:sldMk cId="3190478418" sldId="272"/>
            <ac:spMk id="3" creationId="{A0C966B3-A22F-5D40-A13A-A9D33511B2F5}"/>
          </ac:spMkLst>
        </pc:spChg>
      </pc:sldChg>
      <pc:sldChg chg="addSp modSp add mod">
        <pc:chgData name="Erin M. Buchanan" userId="a202a620-6e05-42b1-a3fc-fcfad0b42cdc" providerId="ADAL" clId="{C5FD327D-4D8F-134C-A85C-5F590004AC9F}" dt="2022-03-17T02:43:25.329" v="849"/>
        <pc:sldMkLst>
          <pc:docMk/>
          <pc:sldMk cId="1838386995" sldId="273"/>
        </pc:sldMkLst>
        <pc:spChg chg="mod">
          <ac:chgData name="Erin M. Buchanan" userId="a202a620-6e05-42b1-a3fc-fcfad0b42cdc" providerId="ADAL" clId="{C5FD327D-4D8F-134C-A85C-5F590004AC9F}" dt="2022-03-17T02:41:26.346" v="721" actId="20577"/>
          <ac:spMkLst>
            <pc:docMk/>
            <pc:sldMk cId="1838386995" sldId="273"/>
            <ac:spMk id="3" creationId="{D4A04E41-A50E-EC43-9CD8-BF26634939F6}"/>
          </ac:spMkLst>
        </pc:spChg>
        <pc:picChg chg="mod">
          <ac:chgData name="Erin M. Buchanan" userId="a202a620-6e05-42b1-a3fc-fcfad0b42cdc" providerId="ADAL" clId="{C5FD327D-4D8F-134C-A85C-5F590004AC9F}" dt="2022-03-17T02:42:50.871" v="725" actId="207"/>
          <ac:picMkLst>
            <pc:docMk/>
            <pc:sldMk cId="1838386995" sldId="273"/>
            <ac:picMk id="7" creationId="{6CC78500-4775-4243-AF02-376D24C1A9AB}"/>
          </ac:picMkLst>
        </pc:picChg>
        <pc:picChg chg="mod">
          <ac:chgData name="Erin M. Buchanan" userId="a202a620-6e05-42b1-a3fc-fcfad0b42cdc" providerId="ADAL" clId="{C5FD327D-4D8F-134C-A85C-5F590004AC9F}" dt="2022-03-17T02:43:25.329" v="849"/>
          <ac:picMkLst>
            <pc:docMk/>
            <pc:sldMk cId="1838386995" sldId="273"/>
            <ac:picMk id="9" creationId="{04ADDB3D-70E1-0644-A076-0883E8611B5C}"/>
          </ac:picMkLst>
        </pc:picChg>
        <pc:picChg chg="add mod">
          <ac:chgData name="Erin M. Buchanan" userId="a202a620-6e05-42b1-a3fc-fcfad0b42cdc" providerId="ADAL" clId="{C5FD327D-4D8F-134C-A85C-5F590004AC9F}" dt="2022-03-17T02:42:22.933" v="724" actId="1076"/>
          <ac:picMkLst>
            <pc:docMk/>
            <pc:sldMk cId="1838386995" sldId="273"/>
            <ac:picMk id="1026" creationId="{3716C2CF-A6E3-A744-9D16-71539FC8ABB7}"/>
          </ac:picMkLst>
        </pc:picChg>
      </pc:sldChg>
      <pc:sldChg chg="modSp new del mod ord">
        <pc:chgData name="Erin M. Buchanan" userId="a202a620-6e05-42b1-a3fc-fcfad0b42cdc" providerId="ADAL" clId="{C5FD327D-4D8F-134C-A85C-5F590004AC9F}" dt="2022-03-17T03:06:57.531" v="1483" actId="2696"/>
        <pc:sldMkLst>
          <pc:docMk/>
          <pc:sldMk cId="2637284635" sldId="274"/>
        </pc:sldMkLst>
        <pc:spChg chg="mod">
          <ac:chgData name="Erin M. Buchanan" userId="a202a620-6e05-42b1-a3fc-fcfad0b42cdc" providerId="ADAL" clId="{C5FD327D-4D8F-134C-A85C-5F590004AC9F}" dt="2022-03-17T02:44:58.792" v="913" actId="20577"/>
          <ac:spMkLst>
            <pc:docMk/>
            <pc:sldMk cId="2637284635" sldId="274"/>
            <ac:spMk id="2" creationId="{B9A17A81-7BBB-7A4C-A36E-67DC91DA8063}"/>
          </ac:spMkLst>
        </pc:spChg>
        <pc:spChg chg="mod">
          <ac:chgData name="Erin M. Buchanan" userId="a202a620-6e05-42b1-a3fc-fcfad0b42cdc" providerId="ADAL" clId="{C5FD327D-4D8F-134C-A85C-5F590004AC9F}" dt="2022-03-17T02:45:06.863" v="914"/>
          <ac:spMkLst>
            <pc:docMk/>
            <pc:sldMk cId="2637284635" sldId="274"/>
            <ac:spMk id="3" creationId="{B8AF5875-C2E5-4B4F-B956-F2561A545191}"/>
          </ac:spMkLst>
        </pc:spChg>
      </pc:sldChg>
      <pc:sldChg chg="modSp new del mod">
        <pc:chgData name="Erin M. Buchanan" userId="a202a620-6e05-42b1-a3fc-fcfad0b42cdc" providerId="ADAL" clId="{C5FD327D-4D8F-134C-A85C-5F590004AC9F}" dt="2022-03-17T03:14:34.093" v="1507" actId="2696"/>
        <pc:sldMkLst>
          <pc:docMk/>
          <pc:sldMk cId="227118191" sldId="275"/>
        </pc:sldMkLst>
        <pc:spChg chg="mod">
          <ac:chgData name="Erin M. Buchanan" userId="a202a620-6e05-42b1-a3fc-fcfad0b42cdc" providerId="ADAL" clId="{C5FD327D-4D8F-134C-A85C-5F590004AC9F}" dt="2022-03-17T02:45:28.548" v="958" actId="20577"/>
          <ac:spMkLst>
            <pc:docMk/>
            <pc:sldMk cId="227118191" sldId="275"/>
            <ac:spMk id="2" creationId="{A8D4A3F2-0F40-2B41-B934-4C5DC4B6F297}"/>
          </ac:spMkLst>
        </pc:spChg>
        <pc:spChg chg="mod">
          <ac:chgData name="Erin M. Buchanan" userId="a202a620-6e05-42b1-a3fc-fcfad0b42cdc" providerId="ADAL" clId="{C5FD327D-4D8F-134C-A85C-5F590004AC9F}" dt="2022-03-17T02:45:19.310" v="916"/>
          <ac:spMkLst>
            <pc:docMk/>
            <pc:sldMk cId="227118191" sldId="275"/>
            <ac:spMk id="3" creationId="{C81D41B1-A0C4-9C42-B91D-BE9249A20EC8}"/>
          </ac:spMkLst>
        </pc:spChg>
      </pc:sldChg>
      <pc:sldChg chg="add del">
        <pc:chgData name="Erin M. Buchanan" userId="a202a620-6e05-42b1-a3fc-fcfad0b42cdc" providerId="ADAL" clId="{C5FD327D-4D8F-134C-A85C-5F590004AC9F}" dt="2022-03-17T03:23:37.610" v="1897" actId="2696"/>
        <pc:sldMkLst>
          <pc:docMk/>
          <pc:sldMk cId="2068500987" sldId="275"/>
        </pc:sldMkLst>
      </pc:sldChg>
      <pc:sldChg chg="modSp new del mod">
        <pc:chgData name="Erin M. Buchanan" userId="a202a620-6e05-42b1-a3fc-fcfad0b42cdc" providerId="ADAL" clId="{C5FD327D-4D8F-134C-A85C-5F590004AC9F}" dt="2022-03-17T03:14:34.093" v="1507" actId="2696"/>
        <pc:sldMkLst>
          <pc:docMk/>
          <pc:sldMk cId="255985658" sldId="276"/>
        </pc:sldMkLst>
        <pc:spChg chg="mod">
          <ac:chgData name="Erin M. Buchanan" userId="a202a620-6e05-42b1-a3fc-fcfad0b42cdc" providerId="ADAL" clId="{C5FD327D-4D8F-134C-A85C-5F590004AC9F}" dt="2022-03-17T02:45:45.596" v="1001" actId="20577"/>
          <ac:spMkLst>
            <pc:docMk/>
            <pc:sldMk cId="255985658" sldId="276"/>
            <ac:spMk id="2" creationId="{53C9F356-9CA5-554F-AF6D-F7D75D53BC31}"/>
          </ac:spMkLst>
        </pc:spChg>
        <pc:spChg chg="mod">
          <ac:chgData name="Erin M. Buchanan" userId="a202a620-6e05-42b1-a3fc-fcfad0b42cdc" providerId="ADAL" clId="{C5FD327D-4D8F-134C-A85C-5F590004AC9F}" dt="2022-03-17T02:45:39.225" v="960"/>
          <ac:spMkLst>
            <pc:docMk/>
            <pc:sldMk cId="255985658" sldId="276"/>
            <ac:spMk id="3" creationId="{8B2EE478-C454-5C43-BDDF-6315F33A1EAD}"/>
          </ac:spMkLst>
        </pc:spChg>
      </pc:sldChg>
      <pc:sldChg chg="add del">
        <pc:chgData name="Erin M. Buchanan" userId="a202a620-6e05-42b1-a3fc-fcfad0b42cdc" providerId="ADAL" clId="{C5FD327D-4D8F-134C-A85C-5F590004AC9F}" dt="2022-03-17T03:42:16.378" v="2678" actId="2696"/>
        <pc:sldMkLst>
          <pc:docMk/>
          <pc:sldMk cId="1394897202" sldId="276"/>
        </pc:sldMkLst>
      </pc:sldChg>
      <pc:sldChg chg="addSp modSp add mod">
        <pc:chgData name="Erin M. Buchanan" userId="a202a620-6e05-42b1-a3fc-fcfad0b42cdc" providerId="ADAL" clId="{C5FD327D-4D8F-134C-A85C-5F590004AC9F}" dt="2022-03-17T03:47:31.609" v="2897" actId="20577"/>
        <pc:sldMkLst>
          <pc:docMk/>
          <pc:sldMk cId="3947327183" sldId="277"/>
        </pc:sldMkLst>
        <pc:spChg chg="mod">
          <ac:chgData name="Erin M. Buchanan" userId="a202a620-6e05-42b1-a3fc-fcfad0b42cdc" providerId="ADAL" clId="{C5FD327D-4D8F-134C-A85C-5F590004AC9F}" dt="2022-03-17T03:47:31.609" v="2897" actId="20577"/>
          <ac:spMkLst>
            <pc:docMk/>
            <pc:sldMk cId="3947327183" sldId="277"/>
            <ac:spMk id="3" creationId="{AADB139B-197F-154E-887B-DFC2F1712499}"/>
          </ac:spMkLst>
        </pc:spChg>
        <pc:spChg chg="add mod">
          <ac:chgData name="Erin M. Buchanan" userId="a202a620-6e05-42b1-a3fc-fcfad0b42cdc" providerId="ADAL" clId="{C5FD327D-4D8F-134C-A85C-5F590004AC9F}" dt="2022-03-17T02:47:07.062" v="1029" actId="1076"/>
          <ac:spMkLst>
            <pc:docMk/>
            <pc:sldMk cId="3947327183" sldId="277"/>
            <ac:spMk id="4" creationId="{20236F8D-1195-674C-BB15-C066D4D03D21}"/>
          </ac:spMkLst>
        </pc:spChg>
      </pc:sldChg>
      <pc:sldChg chg="addSp modSp add mod">
        <pc:chgData name="Erin M. Buchanan" userId="a202a620-6e05-42b1-a3fc-fcfad0b42cdc" providerId="ADAL" clId="{C5FD327D-4D8F-134C-A85C-5F590004AC9F}" dt="2022-03-17T03:03:55.469" v="1332" actId="20577"/>
        <pc:sldMkLst>
          <pc:docMk/>
          <pc:sldMk cId="1091876044" sldId="278"/>
        </pc:sldMkLst>
        <pc:spChg chg="mod">
          <ac:chgData name="Erin M. Buchanan" userId="a202a620-6e05-42b1-a3fc-fcfad0b42cdc" providerId="ADAL" clId="{C5FD327D-4D8F-134C-A85C-5F590004AC9F}" dt="2022-03-17T02:49:36.235" v="1131" actId="20577"/>
          <ac:spMkLst>
            <pc:docMk/>
            <pc:sldMk cId="1091876044" sldId="278"/>
            <ac:spMk id="2" creationId="{E27877C3-B422-B24E-82FE-8C31E46EE743}"/>
          </ac:spMkLst>
        </pc:spChg>
        <pc:spChg chg="mod">
          <ac:chgData name="Erin M. Buchanan" userId="a202a620-6e05-42b1-a3fc-fcfad0b42cdc" providerId="ADAL" clId="{C5FD327D-4D8F-134C-A85C-5F590004AC9F}" dt="2022-03-17T03:03:55.469" v="1332" actId="20577"/>
          <ac:spMkLst>
            <pc:docMk/>
            <pc:sldMk cId="1091876044" sldId="278"/>
            <ac:spMk id="3" creationId="{1FAEC734-3736-914E-AD37-876B1D96CE6A}"/>
          </ac:spMkLst>
        </pc:spChg>
        <pc:spChg chg="add mod">
          <ac:chgData name="Erin M. Buchanan" userId="a202a620-6e05-42b1-a3fc-fcfad0b42cdc" providerId="ADAL" clId="{C5FD327D-4D8F-134C-A85C-5F590004AC9F}" dt="2022-03-17T02:49:26.750" v="1102" actId="20577"/>
          <ac:spMkLst>
            <pc:docMk/>
            <pc:sldMk cId="1091876044" sldId="278"/>
            <ac:spMk id="4" creationId="{1231259D-75F2-1E4D-BDF3-D21AE850D7B7}"/>
          </ac:spMkLst>
        </pc:spChg>
      </pc:sldChg>
      <pc:sldChg chg="add del">
        <pc:chgData name="Erin M. Buchanan" userId="a202a620-6e05-42b1-a3fc-fcfad0b42cdc" providerId="ADAL" clId="{C5FD327D-4D8F-134C-A85C-5F590004AC9F}" dt="2022-03-17T02:50:43.938" v="1211" actId="2696"/>
        <pc:sldMkLst>
          <pc:docMk/>
          <pc:sldMk cId="641891988" sldId="279"/>
        </pc:sldMkLst>
      </pc:sldChg>
      <pc:sldChg chg="addSp modSp add mod">
        <pc:chgData name="Erin M. Buchanan" userId="a202a620-6e05-42b1-a3fc-fcfad0b42cdc" providerId="ADAL" clId="{C5FD327D-4D8F-134C-A85C-5F590004AC9F}" dt="2022-03-17T03:47:45.629" v="2902" actId="20577"/>
        <pc:sldMkLst>
          <pc:docMk/>
          <pc:sldMk cId="2332337041" sldId="280"/>
        </pc:sldMkLst>
        <pc:spChg chg="mod">
          <ac:chgData name="Erin M. Buchanan" userId="a202a620-6e05-42b1-a3fc-fcfad0b42cdc" providerId="ADAL" clId="{C5FD327D-4D8F-134C-A85C-5F590004AC9F}" dt="2022-03-17T02:51:02.846" v="1212"/>
          <ac:spMkLst>
            <pc:docMk/>
            <pc:sldMk cId="2332337041" sldId="280"/>
            <ac:spMk id="2" creationId="{E0943B88-0200-934A-840A-AE708D57B1E7}"/>
          </ac:spMkLst>
        </pc:spChg>
        <pc:spChg chg="mod">
          <ac:chgData name="Erin M. Buchanan" userId="a202a620-6e05-42b1-a3fc-fcfad0b42cdc" providerId="ADAL" clId="{C5FD327D-4D8F-134C-A85C-5F590004AC9F}" dt="2022-03-17T03:47:45.629" v="2902" actId="20577"/>
          <ac:spMkLst>
            <pc:docMk/>
            <pc:sldMk cId="2332337041" sldId="280"/>
            <ac:spMk id="3" creationId="{F292FA52-BF2E-7948-89E8-B3A3E7631AE5}"/>
          </ac:spMkLst>
        </pc:spChg>
        <pc:spChg chg="add mod">
          <ac:chgData name="Erin M. Buchanan" userId="a202a620-6e05-42b1-a3fc-fcfad0b42cdc" providerId="ADAL" clId="{C5FD327D-4D8F-134C-A85C-5F590004AC9F}" dt="2022-03-17T02:51:09.005" v="1213"/>
          <ac:spMkLst>
            <pc:docMk/>
            <pc:sldMk cId="2332337041" sldId="280"/>
            <ac:spMk id="4" creationId="{511F4C5E-5EF9-9848-9C60-264A34373487}"/>
          </ac:spMkLst>
        </pc:spChg>
      </pc:sldChg>
      <pc:sldChg chg="addSp modSp add">
        <pc:chgData name="Erin M. Buchanan" userId="a202a620-6e05-42b1-a3fc-fcfad0b42cdc" providerId="ADAL" clId="{C5FD327D-4D8F-134C-A85C-5F590004AC9F}" dt="2022-03-17T02:52:57.802" v="1223"/>
        <pc:sldMkLst>
          <pc:docMk/>
          <pc:sldMk cId="951755736" sldId="281"/>
        </pc:sldMkLst>
        <pc:spChg chg="add mod">
          <ac:chgData name="Erin M. Buchanan" userId="a202a620-6e05-42b1-a3fc-fcfad0b42cdc" providerId="ADAL" clId="{C5FD327D-4D8F-134C-A85C-5F590004AC9F}" dt="2022-03-17T02:52:57.802" v="1223"/>
          <ac:spMkLst>
            <pc:docMk/>
            <pc:sldMk cId="951755736" sldId="281"/>
            <ac:spMk id="4" creationId="{BE7F72A5-1F66-6741-A163-3CD61F941A57}"/>
          </ac:spMkLst>
        </pc:spChg>
      </pc:sldChg>
      <pc:sldChg chg="modSp add del mod">
        <pc:chgData name="Erin M. Buchanan" userId="a202a620-6e05-42b1-a3fc-fcfad0b42cdc" providerId="ADAL" clId="{C5FD327D-4D8F-134C-A85C-5F590004AC9F}" dt="2022-03-17T02:54:38.839" v="1238" actId="2696"/>
        <pc:sldMkLst>
          <pc:docMk/>
          <pc:sldMk cId="1277664446" sldId="282"/>
        </pc:sldMkLst>
        <pc:spChg chg="mod">
          <ac:chgData name="Erin M. Buchanan" userId="a202a620-6e05-42b1-a3fc-fcfad0b42cdc" providerId="ADAL" clId="{C5FD327D-4D8F-134C-A85C-5F590004AC9F}" dt="2022-03-17T02:54:25.046" v="1234" actId="27636"/>
          <ac:spMkLst>
            <pc:docMk/>
            <pc:sldMk cId="1277664446" sldId="282"/>
            <ac:spMk id="3" creationId="{C291A5D2-0575-0D4E-9C8E-D8FFD5B1AEF1}"/>
          </ac:spMkLst>
        </pc:spChg>
      </pc:sldChg>
      <pc:sldChg chg="add del">
        <pc:chgData name="Erin M. Buchanan" userId="a202a620-6e05-42b1-a3fc-fcfad0b42cdc" providerId="ADAL" clId="{C5FD327D-4D8F-134C-A85C-5F590004AC9F}" dt="2022-03-17T02:53:21.820" v="1225" actId="2696"/>
        <pc:sldMkLst>
          <pc:docMk/>
          <pc:sldMk cId="2894620822" sldId="282"/>
        </pc:sldMkLst>
      </pc:sldChg>
      <pc:sldChg chg="add del">
        <pc:chgData name="Erin M. Buchanan" userId="a202a620-6e05-42b1-a3fc-fcfad0b42cdc" providerId="ADAL" clId="{C5FD327D-4D8F-134C-A85C-5F590004AC9F}" dt="2022-03-17T02:53:21.820" v="1225" actId="2696"/>
        <pc:sldMkLst>
          <pc:docMk/>
          <pc:sldMk cId="606787431" sldId="283"/>
        </pc:sldMkLst>
      </pc:sldChg>
      <pc:sldChg chg="add del">
        <pc:chgData name="Erin M. Buchanan" userId="a202a620-6e05-42b1-a3fc-fcfad0b42cdc" providerId="ADAL" clId="{C5FD327D-4D8F-134C-A85C-5F590004AC9F}" dt="2022-03-17T02:54:56.877" v="1240" actId="2696"/>
        <pc:sldMkLst>
          <pc:docMk/>
          <pc:sldMk cId="2496647374" sldId="283"/>
        </pc:sldMkLst>
      </pc:sldChg>
      <pc:sldChg chg="addSp modSp add ord">
        <pc:chgData name="Erin M. Buchanan" userId="a202a620-6e05-42b1-a3fc-fcfad0b42cdc" providerId="ADAL" clId="{C5FD327D-4D8F-134C-A85C-5F590004AC9F}" dt="2022-03-17T02:56:40.329" v="1243"/>
        <pc:sldMkLst>
          <pc:docMk/>
          <pc:sldMk cId="3661711873" sldId="284"/>
        </pc:sldMkLst>
        <pc:spChg chg="add mod">
          <ac:chgData name="Erin M. Buchanan" userId="a202a620-6e05-42b1-a3fc-fcfad0b42cdc" providerId="ADAL" clId="{C5FD327D-4D8F-134C-A85C-5F590004AC9F}" dt="2022-03-17T02:56:40.329" v="1243"/>
          <ac:spMkLst>
            <pc:docMk/>
            <pc:sldMk cId="3661711873" sldId="284"/>
            <ac:spMk id="5" creationId="{6B0099B5-E19A-4F48-9B00-FC8BD049A151}"/>
          </ac:spMkLst>
        </pc:spChg>
      </pc:sldChg>
      <pc:sldChg chg="add del">
        <pc:chgData name="Erin M. Buchanan" userId="a202a620-6e05-42b1-a3fc-fcfad0b42cdc" providerId="ADAL" clId="{C5FD327D-4D8F-134C-A85C-5F590004AC9F}" dt="2022-03-17T02:53:35.510" v="1226" actId="2696"/>
        <pc:sldMkLst>
          <pc:docMk/>
          <pc:sldMk cId="760725351" sldId="285"/>
        </pc:sldMkLst>
      </pc:sldChg>
      <pc:sldChg chg="addSp modSp new mod">
        <pc:chgData name="Erin M. Buchanan" userId="a202a620-6e05-42b1-a3fc-fcfad0b42cdc" providerId="ADAL" clId="{C5FD327D-4D8F-134C-A85C-5F590004AC9F}" dt="2022-03-17T03:48:10.750" v="2905" actId="114"/>
        <pc:sldMkLst>
          <pc:docMk/>
          <pc:sldMk cId="840069190" sldId="285"/>
        </pc:sldMkLst>
        <pc:spChg chg="mod">
          <ac:chgData name="Erin M. Buchanan" userId="a202a620-6e05-42b1-a3fc-fcfad0b42cdc" providerId="ADAL" clId="{C5FD327D-4D8F-134C-A85C-5F590004AC9F}" dt="2022-03-17T02:53:47.172" v="1231" actId="27636"/>
          <ac:spMkLst>
            <pc:docMk/>
            <pc:sldMk cId="840069190" sldId="285"/>
            <ac:spMk id="2" creationId="{611D03F8-FB01-AA4D-B12C-5F69352C0D0C}"/>
          </ac:spMkLst>
        </pc:spChg>
        <pc:spChg chg="mod">
          <ac:chgData name="Erin M. Buchanan" userId="a202a620-6e05-42b1-a3fc-fcfad0b42cdc" providerId="ADAL" clId="{C5FD327D-4D8F-134C-A85C-5F590004AC9F}" dt="2022-03-17T03:48:10.750" v="2905" actId="114"/>
          <ac:spMkLst>
            <pc:docMk/>
            <pc:sldMk cId="840069190" sldId="285"/>
            <ac:spMk id="3" creationId="{5843DC65-9DEB-534C-A3E3-9EB9BCE95590}"/>
          </ac:spMkLst>
        </pc:spChg>
        <pc:spChg chg="add mod">
          <ac:chgData name="Erin M. Buchanan" userId="a202a620-6e05-42b1-a3fc-fcfad0b42cdc" providerId="ADAL" clId="{C5FD327D-4D8F-134C-A85C-5F590004AC9F}" dt="2022-03-17T02:56:42.794" v="1244"/>
          <ac:spMkLst>
            <pc:docMk/>
            <pc:sldMk cId="840069190" sldId="285"/>
            <ac:spMk id="4" creationId="{418F777B-FC22-FE45-B92E-B3EB1BD17B87}"/>
          </ac:spMkLst>
        </pc:spChg>
      </pc:sldChg>
      <pc:sldChg chg="modSp add del mod">
        <pc:chgData name="Erin M. Buchanan" userId="a202a620-6e05-42b1-a3fc-fcfad0b42cdc" providerId="ADAL" clId="{C5FD327D-4D8F-134C-A85C-5F590004AC9F}" dt="2022-03-17T02:54:36.745" v="1237" actId="2696"/>
        <pc:sldMkLst>
          <pc:docMk/>
          <pc:sldMk cId="1579588810" sldId="286"/>
        </pc:sldMkLst>
        <pc:spChg chg="mod">
          <ac:chgData name="Erin M. Buchanan" userId="a202a620-6e05-42b1-a3fc-fcfad0b42cdc" providerId="ADAL" clId="{C5FD327D-4D8F-134C-A85C-5F590004AC9F}" dt="2022-03-17T02:54:32.716" v="1235" actId="21"/>
          <ac:spMkLst>
            <pc:docMk/>
            <pc:sldMk cId="1579588810" sldId="286"/>
            <ac:spMk id="3" creationId="{C291A5D2-0575-0D4E-9C8E-D8FFD5B1AEF1}"/>
          </ac:spMkLst>
        </pc:spChg>
      </pc:sldChg>
      <pc:sldChg chg="add del">
        <pc:chgData name="Erin M. Buchanan" userId="a202a620-6e05-42b1-a3fc-fcfad0b42cdc" providerId="ADAL" clId="{C5FD327D-4D8F-134C-A85C-5F590004AC9F}" dt="2022-03-17T02:54:46.253" v="1239" actId="2696"/>
        <pc:sldMkLst>
          <pc:docMk/>
          <pc:sldMk cId="2407114973" sldId="287"/>
        </pc:sldMkLst>
      </pc:sldChg>
      <pc:sldChg chg="add del">
        <pc:chgData name="Erin M. Buchanan" userId="a202a620-6e05-42b1-a3fc-fcfad0b42cdc" providerId="ADAL" clId="{C5FD327D-4D8F-134C-A85C-5F590004AC9F}" dt="2022-03-17T02:57:35.530" v="1258" actId="2696"/>
        <pc:sldMkLst>
          <pc:docMk/>
          <pc:sldMk cId="1634803617" sldId="288"/>
        </pc:sldMkLst>
      </pc:sldChg>
      <pc:sldChg chg="addSp modSp add mod">
        <pc:chgData name="Erin M. Buchanan" userId="a202a620-6e05-42b1-a3fc-fcfad0b42cdc" providerId="ADAL" clId="{C5FD327D-4D8F-134C-A85C-5F590004AC9F}" dt="2022-03-17T02:57:47.396" v="1260"/>
        <pc:sldMkLst>
          <pc:docMk/>
          <pc:sldMk cId="2695636478" sldId="289"/>
        </pc:sldMkLst>
        <pc:spChg chg="mod">
          <ac:chgData name="Erin M. Buchanan" userId="a202a620-6e05-42b1-a3fc-fcfad0b42cdc" providerId="ADAL" clId="{C5FD327D-4D8F-134C-A85C-5F590004AC9F}" dt="2022-03-17T02:57:41.185" v="1259"/>
          <ac:spMkLst>
            <pc:docMk/>
            <pc:sldMk cId="2695636478" sldId="289"/>
            <ac:spMk id="2" creationId="{D40AC06A-C12C-4747-A296-CEB8B21C230E}"/>
          </ac:spMkLst>
        </pc:spChg>
        <pc:spChg chg="add mod">
          <ac:chgData name="Erin M. Buchanan" userId="a202a620-6e05-42b1-a3fc-fcfad0b42cdc" providerId="ADAL" clId="{C5FD327D-4D8F-134C-A85C-5F590004AC9F}" dt="2022-03-17T02:57:47.396" v="1260"/>
          <ac:spMkLst>
            <pc:docMk/>
            <pc:sldMk cId="2695636478" sldId="289"/>
            <ac:spMk id="4" creationId="{F9E4E24A-300D-0342-BAC0-ED034E8AF421}"/>
          </ac:spMkLst>
        </pc:spChg>
        <pc:graphicFrameChg chg="modGraphic">
          <ac:chgData name="Erin M. Buchanan" userId="a202a620-6e05-42b1-a3fc-fcfad0b42cdc" providerId="ADAL" clId="{C5FD327D-4D8F-134C-A85C-5F590004AC9F}" dt="2022-03-17T02:56:21.607" v="1242" actId="12385"/>
          <ac:graphicFrameMkLst>
            <pc:docMk/>
            <pc:sldMk cId="2695636478" sldId="289"/>
            <ac:graphicFrameMk id="10" creationId="{B351F699-6E92-7C4D-B78D-107192DD75A9}"/>
          </ac:graphicFrameMkLst>
        </pc:graphicFrameChg>
      </pc:sldChg>
      <pc:sldChg chg="addSp modSp new mod">
        <pc:chgData name="Erin M. Buchanan" userId="a202a620-6e05-42b1-a3fc-fcfad0b42cdc" providerId="ADAL" clId="{C5FD327D-4D8F-134C-A85C-5F590004AC9F}" dt="2022-03-17T03:12:26.251" v="1487" actId="20577"/>
        <pc:sldMkLst>
          <pc:docMk/>
          <pc:sldMk cId="3802583169" sldId="290"/>
        </pc:sldMkLst>
        <pc:spChg chg="mod">
          <ac:chgData name="Erin M. Buchanan" userId="a202a620-6e05-42b1-a3fc-fcfad0b42cdc" providerId="ADAL" clId="{C5FD327D-4D8F-134C-A85C-5F590004AC9F}" dt="2022-03-17T03:05:54.578" v="1459"/>
          <ac:spMkLst>
            <pc:docMk/>
            <pc:sldMk cId="3802583169" sldId="290"/>
            <ac:spMk id="2" creationId="{3173D74A-8428-474A-AB49-DBAD99B6ED23}"/>
          </ac:spMkLst>
        </pc:spChg>
        <pc:spChg chg="mod">
          <ac:chgData name="Erin M. Buchanan" userId="a202a620-6e05-42b1-a3fc-fcfad0b42cdc" providerId="ADAL" clId="{C5FD327D-4D8F-134C-A85C-5F590004AC9F}" dt="2022-03-17T03:12:26.251" v="1487" actId="20577"/>
          <ac:spMkLst>
            <pc:docMk/>
            <pc:sldMk cId="3802583169" sldId="290"/>
            <ac:spMk id="3" creationId="{61BB725F-4B83-3442-8F65-1C5C00CB05AC}"/>
          </ac:spMkLst>
        </pc:spChg>
        <pc:spChg chg="add mod">
          <ac:chgData name="Erin M. Buchanan" userId="a202a620-6e05-42b1-a3fc-fcfad0b42cdc" providerId="ADAL" clId="{C5FD327D-4D8F-134C-A85C-5F590004AC9F}" dt="2022-03-17T03:06:10.145" v="1461"/>
          <ac:spMkLst>
            <pc:docMk/>
            <pc:sldMk cId="3802583169" sldId="290"/>
            <ac:spMk id="4" creationId="{55B7B99B-9BA3-9040-A00F-5693651859EA}"/>
          </ac:spMkLst>
        </pc:spChg>
      </pc:sldChg>
      <pc:sldChg chg="addSp modSp new mod">
        <pc:chgData name="Erin M. Buchanan" userId="a202a620-6e05-42b1-a3fc-fcfad0b42cdc" providerId="ADAL" clId="{C5FD327D-4D8F-134C-A85C-5F590004AC9F}" dt="2022-03-17T03:06:08.293" v="1460"/>
        <pc:sldMkLst>
          <pc:docMk/>
          <pc:sldMk cId="2064981698" sldId="291"/>
        </pc:sldMkLst>
        <pc:spChg chg="mod">
          <ac:chgData name="Erin M. Buchanan" userId="a202a620-6e05-42b1-a3fc-fcfad0b42cdc" providerId="ADAL" clId="{C5FD327D-4D8F-134C-A85C-5F590004AC9F}" dt="2022-03-17T03:02:20.087" v="1271"/>
          <ac:spMkLst>
            <pc:docMk/>
            <pc:sldMk cId="2064981698" sldId="291"/>
            <ac:spMk id="2" creationId="{EF5DD52C-BDC3-3248-9603-5774F6ABC784}"/>
          </ac:spMkLst>
        </pc:spChg>
        <pc:spChg chg="mod">
          <ac:chgData name="Erin M. Buchanan" userId="a202a620-6e05-42b1-a3fc-fcfad0b42cdc" providerId="ADAL" clId="{C5FD327D-4D8F-134C-A85C-5F590004AC9F}" dt="2022-03-17T03:05:42.054" v="1458" actId="20577"/>
          <ac:spMkLst>
            <pc:docMk/>
            <pc:sldMk cId="2064981698" sldId="291"/>
            <ac:spMk id="3" creationId="{ACA5B6CC-EE7B-E448-8C5E-1324F1D94381}"/>
          </ac:spMkLst>
        </pc:spChg>
        <pc:spChg chg="add mod">
          <ac:chgData name="Erin M. Buchanan" userId="a202a620-6e05-42b1-a3fc-fcfad0b42cdc" providerId="ADAL" clId="{C5FD327D-4D8F-134C-A85C-5F590004AC9F}" dt="2022-03-17T03:06:08.293" v="1460"/>
          <ac:spMkLst>
            <pc:docMk/>
            <pc:sldMk cId="2064981698" sldId="291"/>
            <ac:spMk id="4" creationId="{DDE69214-6512-EE4F-ACBC-FAC7253AA453}"/>
          </ac:spMkLst>
        </pc:spChg>
      </pc:sldChg>
      <pc:sldChg chg="addSp modSp new mod">
        <pc:chgData name="Erin M. Buchanan" userId="a202a620-6e05-42b1-a3fc-fcfad0b42cdc" providerId="ADAL" clId="{C5FD327D-4D8F-134C-A85C-5F590004AC9F}" dt="2022-03-17T03:16:10.957" v="1620" actId="20577"/>
        <pc:sldMkLst>
          <pc:docMk/>
          <pc:sldMk cId="803179811" sldId="292"/>
        </pc:sldMkLst>
        <pc:spChg chg="mod">
          <ac:chgData name="Erin M. Buchanan" userId="a202a620-6e05-42b1-a3fc-fcfad0b42cdc" providerId="ADAL" clId="{C5FD327D-4D8F-134C-A85C-5F590004AC9F}" dt="2022-03-17T03:15:34.522" v="1592" actId="27636"/>
          <ac:spMkLst>
            <pc:docMk/>
            <pc:sldMk cId="803179811" sldId="292"/>
            <ac:spMk id="2" creationId="{432AB3C4-85B1-B74F-A0DF-A1B0E4CFCB41}"/>
          </ac:spMkLst>
        </pc:spChg>
        <pc:spChg chg="mod">
          <ac:chgData name="Erin M. Buchanan" userId="a202a620-6e05-42b1-a3fc-fcfad0b42cdc" providerId="ADAL" clId="{C5FD327D-4D8F-134C-A85C-5F590004AC9F}" dt="2022-03-17T03:16:10.957" v="1620" actId="20577"/>
          <ac:spMkLst>
            <pc:docMk/>
            <pc:sldMk cId="803179811" sldId="292"/>
            <ac:spMk id="3" creationId="{65CA2F59-2784-0A40-8D87-7BC34FD04043}"/>
          </ac:spMkLst>
        </pc:spChg>
        <pc:spChg chg="add mod">
          <ac:chgData name="Erin M. Buchanan" userId="a202a620-6e05-42b1-a3fc-fcfad0b42cdc" providerId="ADAL" clId="{C5FD327D-4D8F-134C-A85C-5F590004AC9F}" dt="2022-03-17T03:14:02.843" v="1506" actId="20577"/>
          <ac:spMkLst>
            <pc:docMk/>
            <pc:sldMk cId="803179811" sldId="292"/>
            <ac:spMk id="4" creationId="{0E96B143-870B-B64C-8C87-A7CB619157E5}"/>
          </ac:spMkLst>
        </pc:spChg>
      </pc:sldChg>
      <pc:sldChg chg="addSp modSp new mod">
        <pc:chgData name="Erin M. Buchanan" userId="a202a620-6e05-42b1-a3fc-fcfad0b42cdc" providerId="ADAL" clId="{C5FD327D-4D8F-134C-A85C-5F590004AC9F}" dt="2022-03-17T03:21:41.276" v="1858" actId="20577"/>
        <pc:sldMkLst>
          <pc:docMk/>
          <pc:sldMk cId="4244466957" sldId="293"/>
        </pc:sldMkLst>
        <pc:spChg chg="mod">
          <ac:chgData name="Erin M. Buchanan" userId="a202a620-6e05-42b1-a3fc-fcfad0b42cdc" providerId="ADAL" clId="{C5FD327D-4D8F-134C-A85C-5F590004AC9F}" dt="2022-03-17T03:18:58.595" v="1657" actId="20577"/>
          <ac:spMkLst>
            <pc:docMk/>
            <pc:sldMk cId="4244466957" sldId="293"/>
            <ac:spMk id="2" creationId="{87BD5EFE-96E3-854B-9634-C4B1B3B0B7B9}"/>
          </ac:spMkLst>
        </pc:spChg>
        <pc:spChg chg="mod">
          <ac:chgData name="Erin M. Buchanan" userId="a202a620-6e05-42b1-a3fc-fcfad0b42cdc" providerId="ADAL" clId="{C5FD327D-4D8F-134C-A85C-5F590004AC9F}" dt="2022-03-17T03:21:41.276" v="1858" actId="20577"/>
          <ac:spMkLst>
            <pc:docMk/>
            <pc:sldMk cId="4244466957" sldId="293"/>
            <ac:spMk id="3" creationId="{DD6ED806-D299-8F4A-BDCC-382707408FDD}"/>
          </ac:spMkLst>
        </pc:spChg>
        <pc:spChg chg="add mod">
          <ac:chgData name="Erin M. Buchanan" userId="a202a620-6e05-42b1-a3fc-fcfad0b42cdc" providerId="ADAL" clId="{C5FD327D-4D8F-134C-A85C-5F590004AC9F}" dt="2022-03-17T03:19:02.884" v="1658"/>
          <ac:spMkLst>
            <pc:docMk/>
            <pc:sldMk cId="4244466957" sldId="293"/>
            <ac:spMk id="4" creationId="{DA36C985-D37E-5B4F-BCF8-DFE1342C028D}"/>
          </ac:spMkLst>
        </pc:spChg>
        <pc:picChg chg="add mod">
          <ac:chgData name="Erin M. Buchanan" userId="a202a620-6e05-42b1-a3fc-fcfad0b42cdc" providerId="ADAL" clId="{C5FD327D-4D8F-134C-A85C-5F590004AC9F}" dt="2022-03-17T03:19:24.802" v="1662" actId="14100"/>
          <ac:picMkLst>
            <pc:docMk/>
            <pc:sldMk cId="4244466957" sldId="293"/>
            <ac:picMk id="5" creationId="{40BA5B47-A050-4640-B086-DCC394546D5E}"/>
          </ac:picMkLst>
        </pc:picChg>
      </pc:sldChg>
      <pc:sldChg chg="addSp delSp modSp add mod">
        <pc:chgData name="Erin M. Buchanan" userId="a202a620-6e05-42b1-a3fc-fcfad0b42cdc" providerId="ADAL" clId="{C5FD327D-4D8F-134C-A85C-5F590004AC9F}" dt="2022-03-17T03:26:20.662" v="1963" actId="20577"/>
        <pc:sldMkLst>
          <pc:docMk/>
          <pc:sldMk cId="1143058299" sldId="294"/>
        </pc:sldMkLst>
        <pc:spChg chg="mod">
          <ac:chgData name="Erin M. Buchanan" userId="a202a620-6e05-42b1-a3fc-fcfad0b42cdc" providerId="ADAL" clId="{C5FD327D-4D8F-134C-A85C-5F590004AC9F}" dt="2022-03-17T03:26:00.291" v="1956" actId="20577"/>
          <ac:spMkLst>
            <pc:docMk/>
            <pc:sldMk cId="1143058299" sldId="294"/>
            <ac:spMk id="2" creationId="{53C9F356-9CA5-554F-AF6D-F7D75D53BC31}"/>
          </ac:spMkLst>
        </pc:spChg>
        <pc:spChg chg="del mod">
          <ac:chgData name="Erin M. Buchanan" userId="a202a620-6e05-42b1-a3fc-fcfad0b42cdc" providerId="ADAL" clId="{C5FD327D-4D8F-134C-A85C-5F590004AC9F}" dt="2022-03-17T03:26:01.950" v="1957" actId="478"/>
          <ac:spMkLst>
            <pc:docMk/>
            <pc:sldMk cId="1143058299" sldId="294"/>
            <ac:spMk id="3" creationId="{8B2EE478-C454-5C43-BDDF-6315F33A1EAD}"/>
          </ac:spMkLst>
        </pc:spChg>
        <pc:spChg chg="add mod">
          <ac:chgData name="Erin M. Buchanan" userId="a202a620-6e05-42b1-a3fc-fcfad0b42cdc" providerId="ADAL" clId="{C5FD327D-4D8F-134C-A85C-5F590004AC9F}" dt="2022-03-17T03:26:20.662" v="1963" actId="20577"/>
          <ac:spMkLst>
            <pc:docMk/>
            <pc:sldMk cId="1143058299" sldId="294"/>
            <ac:spMk id="4" creationId="{EE76AC0A-4A0C-A147-BC03-CDEC83AC219D}"/>
          </ac:spMkLst>
        </pc:spChg>
        <pc:spChg chg="add del mod">
          <ac:chgData name="Erin M. Buchanan" userId="a202a620-6e05-42b1-a3fc-fcfad0b42cdc" providerId="ADAL" clId="{C5FD327D-4D8F-134C-A85C-5F590004AC9F}" dt="2022-03-17T03:26:06.909" v="1959" actId="478"/>
          <ac:spMkLst>
            <pc:docMk/>
            <pc:sldMk cId="1143058299" sldId="294"/>
            <ac:spMk id="6" creationId="{5DBF3118-9BF3-1A47-B3BA-57415782AB30}"/>
          </ac:spMkLst>
        </pc:spChg>
        <pc:picChg chg="add mod">
          <ac:chgData name="Erin M. Buchanan" userId="a202a620-6e05-42b1-a3fc-fcfad0b42cdc" providerId="ADAL" clId="{C5FD327D-4D8F-134C-A85C-5F590004AC9F}" dt="2022-03-17T03:26:17.663" v="1962" actId="1076"/>
          <ac:picMkLst>
            <pc:docMk/>
            <pc:sldMk cId="1143058299" sldId="294"/>
            <ac:picMk id="7" creationId="{D1373FB0-C34C-D141-B5CA-7B2CA7F13AD4}"/>
          </ac:picMkLst>
        </pc:picChg>
      </pc:sldChg>
      <pc:sldChg chg="addSp delSp modSp add mod">
        <pc:chgData name="Erin M. Buchanan" userId="a202a620-6e05-42b1-a3fc-fcfad0b42cdc" providerId="ADAL" clId="{C5FD327D-4D8F-134C-A85C-5F590004AC9F}" dt="2022-03-17T03:36:40.873" v="2485" actId="20577"/>
        <pc:sldMkLst>
          <pc:docMk/>
          <pc:sldMk cId="3645178955" sldId="295"/>
        </pc:sldMkLst>
        <pc:spChg chg="add mod">
          <ac:chgData name="Erin M. Buchanan" userId="a202a620-6e05-42b1-a3fc-fcfad0b42cdc" providerId="ADAL" clId="{C5FD327D-4D8F-134C-A85C-5F590004AC9F}" dt="2022-03-17T03:36:40.873" v="2485" actId="20577"/>
          <ac:spMkLst>
            <pc:docMk/>
            <pc:sldMk cId="3645178955" sldId="295"/>
            <ac:spMk id="5" creationId="{1B2E53EF-1A3A-3C43-9965-06CE0BE520DD}"/>
          </ac:spMkLst>
        </pc:spChg>
        <pc:picChg chg="del">
          <ac:chgData name="Erin M. Buchanan" userId="a202a620-6e05-42b1-a3fc-fcfad0b42cdc" providerId="ADAL" clId="{C5FD327D-4D8F-134C-A85C-5F590004AC9F}" dt="2022-03-17T03:27:56.900" v="1965" actId="478"/>
          <ac:picMkLst>
            <pc:docMk/>
            <pc:sldMk cId="3645178955" sldId="295"/>
            <ac:picMk id="7" creationId="{D1373FB0-C34C-D141-B5CA-7B2CA7F13AD4}"/>
          </ac:picMkLst>
        </pc:picChg>
      </pc:sldChg>
      <pc:sldChg chg="modSp add mod">
        <pc:chgData name="Erin M. Buchanan" userId="a202a620-6e05-42b1-a3fc-fcfad0b42cdc" providerId="ADAL" clId="{C5FD327D-4D8F-134C-A85C-5F590004AC9F}" dt="2022-03-17T03:50:50.065" v="2906" actId="20577"/>
        <pc:sldMkLst>
          <pc:docMk/>
          <pc:sldMk cId="2003664085" sldId="296"/>
        </pc:sldMkLst>
        <pc:spChg chg="mod">
          <ac:chgData name="Erin M. Buchanan" userId="a202a620-6e05-42b1-a3fc-fcfad0b42cdc" providerId="ADAL" clId="{C5FD327D-4D8F-134C-A85C-5F590004AC9F}" dt="2022-03-17T03:50:50.065" v="2906" actId="20577"/>
          <ac:spMkLst>
            <pc:docMk/>
            <pc:sldMk cId="2003664085" sldId="296"/>
            <ac:spMk id="5" creationId="{1B2E53EF-1A3A-3C43-9965-06CE0BE520DD}"/>
          </ac:spMkLst>
        </pc:spChg>
      </pc:sldChg>
      <pc:sldChg chg="modSp new mod">
        <pc:chgData name="Erin M. Buchanan" userId="a202a620-6e05-42b1-a3fc-fcfad0b42cdc" providerId="ADAL" clId="{C5FD327D-4D8F-134C-A85C-5F590004AC9F}" dt="2022-03-17T03:51:33.986" v="2915"/>
        <pc:sldMkLst>
          <pc:docMk/>
          <pc:sldMk cId="1664412429" sldId="297"/>
        </pc:sldMkLst>
        <pc:spChg chg="mod">
          <ac:chgData name="Erin M. Buchanan" userId="a202a620-6e05-42b1-a3fc-fcfad0b42cdc" providerId="ADAL" clId="{C5FD327D-4D8F-134C-A85C-5F590004AC9F}" dt="2022-03-17T03:51:13.456" v="2914" actId="20577"/>
          <ac:spMkLst>
            <pc:docMk/>
            <pc:sldMk cId="1664412429" sldId="297"/>
            <ac:spMk id="2" creationId="{16D0F336-7152-A048-BF80-1ECBD728FB86}"/>
          </ac:spMkLst>
        </pc:spChg>
        <pc:spChg chg="mod">
          <ac:chgData name="Erin M. Buchanan" userId="a202a620-6e05-42b1-a3fc-fcfad0b42cdc" providerId="ADAL" clId="{C5FD327D-4D8F-134C-A85C-5F590004AC9F}" dt="2022-03-17T03:51:33.986" v="2915"/>
          <ac:spMkLst>
            <pc:docMk/>
            <pc:sldMk cId="1664412429" sldId="297"/>
            <ac:spMk id="3" creationId="{99D6DDA8-5B28-8F42-B656-DE8A1EB8334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F4BE6-3D1D-964B-967D-F40C0A94DA29}" type="datetimeFigureOut">
              <a:rPr lang="en-US" smtClean="0"/>
              <a:t>3/16/22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1AD4DD-098A-DC4C-B335-C272B780C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31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AD4DD-098A-DC4C-B335-C272B780C0D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709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AD4DD-098A-DC4C-B335-C272B780C0D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57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AD4DD-098A-DC4C-B335-C272B780C0D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938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AD4DD-098A-DC4C-B335-C272B780C0D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64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AD4DD-098A-DC4C-B335-C272B780C0D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181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AD4DD-098A-DC4C-B335-C272B780C0D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987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AD4DD-098A-DC4C-B335-C272B780C0D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618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AD4DD-098A-DC4C-B335-C272B780C0D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1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3/16/22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909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933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526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553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298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3/16/22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819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3/16/22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759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3/16/22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646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3/16/22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31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3/16/22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4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3/16/22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33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7A131F-D5DE-41A5-B4CF-4F345319B40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AF4666D-BD98-40A5-A75F-478B982010B2}"/>
              </a:ext>
            </a:extLst>
          </p:cNvPr>
          <p:cNvSpPr/>
          <p:nvPr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8680585-71F9-4721-A998-4974171D2EB4}"/>
              </a:ext>
            </a:extLst>
          </p:cNvPr>
          <p:cNvSpPr/>
          <p:nvPr/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2BC95C2-2EEC-4F59-ABA8-660B0D059CCF}"/>
              </a:ext>
            </a:extLst>
          </p:cNvPr>
          <p:cNvSpPr/>
          <p:nvPr/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</a:extLst>
          </p:cNvPr>
          <p:cNvGrpSpPr/>
          <p:nvPr/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</a:extLst>
            </p:cNvPr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</a:extLst>
            </p:cNvPr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</a:extLst>
            </p:cNvPr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</a:extLst>
            </p:cNvPr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</a:extLst>
            </p:cNvPr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</a:extLst>
            </p:cNvPr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</a:extLst>
            </p:cNvPr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</a:extLst>
          </p:cNvPr>
          <p:cNvGrpSpPr/>
          <p:nvPr/>
        </p:nvGrpSpPr>
        <p:grpSpPr>
          <a:xfrm>
            <a:off x="8610600" y="3276600"/>
            <a:ext cx="3529260" cy="3581399"/>
            <a:chOff x="4114800" y="1423987"/>
            <a:chExt cx="3961542" cy="400754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</a:extLst>
            </p:cNvPr>
            <p:cNvSpPr/>
            <p:nvPr/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</a:extLst>
            </p:cNvPr>
            <p:cNvSpPr/>
            <p:nvPr/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</a:extLst>
            </p:cNvPr>
            <p:cNvSpPr/>
            <p:nvPr/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</a:extLst>
            </p:cNvPr>
            <p:cNvSpPr/>
            <p:nvPr/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</a:extLst>
            </p:cNvPr>
            <p:cNvSpPr/>
            <p:nvPr/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</a:extLst>
            </p:cNvPr>
            <p:cNvSpPr/>
            <p:nvPr/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</a:extLst>
            </p:cNvPr>
            <p:cNvSpPr/>
            <p:nvPr/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0DAF61AA-5A98-4049-A93E-477E5505141A}" type="datetimeFigureOut">
              <a:rPr lang="en-US" smtClean="0"/>
              <a:pPr/>
              <a:t>3/16/22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00" kern="1200" cap="all" spc="200" dirty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731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5" r:id="rId6"/>
    <p:sldLayoutId id="2147483720" r:id="rId7"/>
    <p:sldLayoutId id="2147483721" r:id="rId8"/>
    <p:sldLayoutId id="2147483722" r:id="rId9"/>
    <p:sldLayoutId id="2147483724" r:id="rId10"/>
    <p:sldLayoutId id="2147483723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osf.io/pqmsh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3" name="Rectangle 10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0E728E6-A07E-4A6C-AB92-D56E1402F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3">
            <a:extLst>
              <a:ext uri="{FF2B5EF4-FFF2-40B4-BE49-F238E27FC236}">
                <a16:creationId xmlns:a16="http://schemas.microsoft.com/office/drawing/2014/main" id="{C2A1B859-9C1D-44C5-BD72-5DE16EF762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t="11854" r="-1" b="2914"/>
          <a:stretch/>
        </p:blipFill>
        <p:spPr>
          <a:xfrm>
            <a:off x="20" y="10"/>
            <a:ext cx="12188932" cy="68566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92070F-FC97-1D4A-9D29-7026D10CBE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6275" y="744909"/>
            <a:ext cx="10190071" cy="3145855"/>
          </a:xfrm>
          <a:solidFill>
            <a:schemeClr val="bg1">
              <a:alpha val="55000"/>
            </a:schemeClr>
          </a:solidFill>
        </p:spPr>
        <p:txBody>
          <a:bodyPr anchor="b">
            <a:norm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Improving Patient’s Assessment of Their Migraine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00DD9E-846A-F14F-8AEF-E95D6A2A0F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8708" y="4069780"/>
            <a:ext cx="9781327" cy="2056617"/>
          </a:xfrm>
        </p:spPr>
        <p:txBody>
          <a:bodyPr anchor="t">
            <a:normAutofit/>
          </a:bodyPr>
          <a:lstStyle/>
          <a:p>
            <a:r>
              <a:rPr lang="en-US" sz="2200" dirty="0">
                <a:solidFill>
                  <a:srgbClr val="FFFFFF"/>
                </a:solidFill>
              </a:rPr>
              <a:t>Erin M. Buchanan, Ph.D.</a:t>
            </a:r>
          </a:p>
          <a:p>
            <a:r>
              <a:rPr lang="en-US" sz="2200" dirty="0">
                <a:solidFill>
                  <a:srgbClr val="FFFFFF"/>
                </a:solidFill>
              </a:rPr>
              <a:t>Harrisburg University of Science and Technology</a:t>
            </a:r>
          </a:p>
        </p:txBody>
      </p:sp>
      <p:grpSp>
        <p:nvGrpSpPr>
          <p:cNvPr id="15" name="Top Left">
            <a:extLst>
              <a:ext uri="{FF2B5EF4-FFF2-40B4-BE49-F238E27FC236}">
                <a16:creationId xmlns:a16="http://schemas.microsoft.com/office/drawing/2014/main" id="{18579DB9-24B0-487B-81E3-8D02AD5F8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180CB2C-161F-4538-9214-24AF97B01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E25AFBE-8731-4348-B66F-FD7E38F76A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F6C27D8-4E47-470F-B6B5-407CE7D1D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6348964-B561-445E-A6A4-730FBA428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5D1A3FD-B031-4670-8F09-29E8E38D45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0BD3287-1860-4987-8CA5-8728EDBB6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1FEEEA6-82B5-4005-A3D5-FC2A152FDD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C0E6139-8A19-4905-87E2-E547D7B7F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23216" y="3924272"/>
            <a:ext cx="118872" cy="118872"/>
            <a:chOff x="1175347" y="3733800"/>
            <a:chExt cx="118872" cy="118872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C05FFBD-B86A-4BD3-A147-FA95CE03CF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B69F8B1-78FB-4562-8A0D-8D29636755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8" name="Bottom Right">
            <a:extLst>
              <a:ext uri="{FF2B5EF4-FFF2-40B4-BE49-F238E27FC236}">
                <a16:creationId xmlns:a16="http://schemas.microsoft.com/office/drawing/2014/main" id="{8F281804-17FE-49B9-9065-1A44CD473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29" name="Graphic 157">
              <a:extLst>
                <a:ext uri="{FF2B5EF4-FFF2-40B4-BE49-F238E27FC236}">
                  <a16:creationId xmlns:a16="http://schemas.microsoft.com/office/drawing/2014/main" id="{737BB70B-7AAF-4229-8400-5AFF12A23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9B992201-AA48-4BE7-ADC2-908B16934F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840E3649-4ED2-4501-AF92-DEC3DFF5C8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68B38FD5-4195-4693-8AB7-D01C58D21E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0635352-3FD2-43A8-832C-705F1CB917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FBEAF61E-74F7-41BA-9576-39B196150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B31D9B5-1401-4F40-BEE6-D492919954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8EDD38F5-BC63-401D-8C72-8D41A360A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5CE5B18-7300-438F-80EB-4F4E431C8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91221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43B88-0200-934A-840A-AE708D57B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patients care about?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2FA52-BF2E-7948-89E8-B3A3E7631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Two main </a:t>
            </a:r>
            <a:r>
              <a:rPr lang="en-US" dirty="0"/>
              <a:t>r</a:t>
            </a:r>
            <a:r>
              <a:rPr lang="en-US" sz="2800" dirty="0"/>
              <a:t>esults:</a:t>
            </a:r>
          </a:p>
          <a:p>
            <a:pPr lvl="1"/>
            <a:r>
              <a:rPr lang="en-US" sz="2800" dirty="0"/>
              <a:t>Rating of importance for our preselected themes</a:t>
            </a:r>
          </a:p>
          <a:p>
            <a:pPr lvl="1"/>
            <a:r>
              <a:rPr lang="en-US" sz="2800" dirty="0"/>
              <a:t>Thematic analysis of open-ended responses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1F4C5E-5EF9-9848-9C60-264A34373487}"/>
              </a:ext>
            </a:extLst>
          </p:cNvPr>
          <p:cNvSpPr txBox="1"/>
          <p:nvPr/>
        </p:nvSpPr>
        <p:spPr>
          <a:xfrm>
            <a:off x="0" y="6488668"/>
            <a:ext cx="3006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Development of the FAMS </a:t>
            </a:r>
          </a:p>
        </p:txBody>
      </p:sp>
    </p:spTree>
    <p:extLst>
      <p:ext uri="{BB962C8B-B14F-4D97-AF65-F5344CB8AC3E}">
        <p14:creationId xmlns:p14="http://schemas.microsoft.com/office/powerpoint/2010/main" val="2332337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43B88-0200-934A-840A-AE708D57B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1 – Patients tell us what matters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B2A410-F26D-6A45-99D1-11336C9C3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86" y="0"/>
            <a:ext cx="115672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7F72A5-1F66-6741-A163-3CD61F941A57}"/>
              </a:ext>
            </a:extLst>
          </p:cNvPr>
          <p:cNvSpPr txBox="1"/>
          <p:nvPr/>
        </p:nvSpPr>
        <p:spPr>
          <a:xfrm>
            <a:off x="0" y="6488668"/>
            <a:ext cx="3006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Development of the FAMS </a:t>
            </a:r>
          </a:p>
        </p:txBody>
      </p:sp>
    </p:spTree>
    <p:extLst>
      <p:ext uri="{BB962C8B-B14F-4D97-AF65-F5344CB8AC3E}">
        <p14:creationId xmlns:p14="http://schemas.microsoft.com/office/powerpoint/2010/main" val="951755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CBDD2-97E3-2043-BA0D-93AE4CDA1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2F169-8295-934F-98C2-3B5D01E9E7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BB10FC-EE9D-5B4D-9352-643B718FE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86" y="0"/>
            <a:ext cx="1156722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0099B5-E19A-4F48-9B00-FC8BD049A151}"/>
              </a:ext>
            </a:extLst>
          </p:cNvPr>
          <p:cNvSpPr txBox="1"/>
          <p:nvPr/>
        </p:nvSpPr>
        <p:spPr>
          <a:xfrm>
            <a:off x="0" y="6488668"/>
            <a:ext cx="3006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Development of the FAMS </a:t>
            </a:r>
          </a:p>
        </p:txBody>
      </p:sp>
    </p:spTree>
    <p:extLst>
      <p:ext uri="{BB962C8B-B14F-4D97-AF65-F5344CB8AC3E}">
        <p14:creationId xmlns:p14="http://schemas.microsoft.com/office/powerpoint/2010/main" val="3661711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D03F8-FB01-AA4D-B12C-5F69352C0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Creation of a PRO: the FAMS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3DC65-9DEB-534C-A3E3-9EB9BCE95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500" dirty="0"/>
              <a:t>Scale Creation</a:t>
            </a:r>
          </a:p>
          <a:p>
            <a:pPr lvl="1"/>
            <a:r>
              <a:rPr lang="en-US" sz="2300" dirty="0"/>
              <a:t>Team brainstormed ~ 200 questions assessing the 12 themes</a:t>
            </a:r>
          </a:p>
          <a:p>
            <a:pPr lvl="1"/>
            <a:r>
              <a:rPr lang="en-US" sz="2300" dirty="0"/>
              <a:t>Normal Functioning: </a:t>
            </a:r>
            <a:r>
              <a:rPr lang="en-US" sz="2300" i="1" dirty="0"/>
              <a:t>My activity level has increased because my migraine attacks have improved.</a:t>
            </a:r>
          </a:p>
          <a:p>
            <a:pPr lvl="1"/>
            <a:r>
              <a:rPr lang="en-US" sz="2300" dirty="0"/>
              <a:t>Social: </a:t>
            </a:r>
            <a:r>
              <a:rPr lang="en-US" sz="2300" i="1" dirty="0"/>
              <a:t>I have been able to schedule events with family and friends, which means I am improving.</a:t>
            </a:r>
          </a:p>
          <a:p>
            <a:pPr lvl="1"/>
            <a:r>
              <a:rPr lang="en-US" sz="2300" dirty="0"/>
              <a:t>Frequency: </a:t>
            </a:r>
            <a:r>
              <a:rPr lang="en-US" sz="2300" i="1" dirty="0"/>
              <a:t>I now have fewer migraine attacks.</a:t>
            </a:r>
          </a:p>
          <a:p>
            <a:r>
              <a:rPr lang="en-US" sz="2900" dirty="0"/>
              <a:t>Sample: </a:t>
            </a:r>
          </a:p>
          <a:p>
            <a:pPr lvl="1"/>
            <a:r>
              <a:rPr lang="en-US" sz="2500" dirty="0"/>
              <a:t>100 patients with migraine </a:t>
            </a:r>
          </a:p>
          <a:p>
            <a:pPr lvl="1"/>
            <a:r>
              <a:rPr lang="en-US" dirty="0"/>
              <a:t>84% Female</a:t>
            </a:r>
          </a:p>
          <a:p>
            <a:pPr lvl="1"/>
            <a:r>
              <a:rPr lang="en-US" dirty="0"/>
              <a:t>38.9 years old (SD = 13.3)</a:t>
            </a:r>
          </a:p>
          <a:p>
            <a:pPr lvl="1"/>
            <a:r>
              <a:rPr lang="en-US" dirty="0"/>
              <a:t>70% chronic migraine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8F777B-FC22-FE45-B92E-B3EB1BD17B87}"/>
              </a:ext>
            </a:extLst>
          </p:cNvPr>
          <p:cNvSpPr txBox="1"/>
          <p:nvPr/>
        </p:nvSpPr>
        <p:spPr>
          <a:xfrm>
            <a:off x="0" y="6488668"/>
            <a:ext cx="3006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Development of the FAMS </a:t>
            </a:r>
          </a:p>
        </p:txBody>
      </p:sp>
    </p:spTree>
    <p:extLst>
      <p:ext uri="{BB962C8B-B14F-4D97-AF65-F5344CB8AC3E}">
        <p14:creationId xmlns:p14="http://schemas.microsoft.com/office/powerpoint/2010/main" val="840069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AC06A-C12C-4747-A296-CEB8B21C2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Creation of a PRO: the FAMS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351F699-6E92-7C4D-B78D-107192DD75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9014921"/>
              </p:ext>
            </p:extLst>
          </p:nvPr>
        </p:nvGraphicFramePr>
        <p:xfrm>
          <a:off x="960843" y="1971672"/>
          <a:ext cx="10086568" cy="4372487"/>
        </p:xfrm>
        <a:graphic>
          <a:graphicData uri="http://schemas.openxmlformats.org/drawingml/2006/table">
            <a:tbl>
              <a:tblPr firstRow="1" firstCol="1" bandRow="1">
                <a:tableStyleId>{8EC20E35-A176-4012-BC5E-935CFFF8708E}</a:tableStyleId>
              </a:tblPr>
              <a:tblGrid>
                <a:gridCol w="2909592">
                  <a:extLst>
                    <a:ext uri="{9D8B030D-6E8A-4147-A177-3AD203B41FA5}">
                      <a16:colId xmlns:a16="http://schemas.microsoft.com/office/drawing/2014/main" val="967669001"/>
                    </a:ext>
                  </a:extLst>
                </a:gridCol>
                <a:gridCol w="2133692">
                  <a:extLst>
                    <a:ext uri="{9D8B030D-6E8A-4147-A177-3AD203B41FA5}">
                      <a16:colId xmlns:a16="http://schemas.microsoft.com/office/drawing/2014/main" val="2246911192"/>
                    </a:ext>
                  </a:extLst>
                </a:gridCol>
                <a:gridCol w="2521642">
                  <a:extLst>
                    <a:ext uri="{9D8B030D-6E8A-4147-A177-3AD203B41FA5}">
                      <a16:colId xmlns:a16="http://schemas.microsoft.com/office/drawing/2014/main" val="889447736"/>
                    </a:ext>
                  </a:extLst>
                </a:gridCol>
                <a:gridCol w="2521642">
                  <a:extLst>
                    <a:ext uri="{9D8B030D-6E8A-4147-A177-3AD203B41FA5}">
                      <a16:colId xmlns:a16="http://schemas.microsoft.com/office/drawing/2014/main" val="1505038135"/>
                    </a:ext>
                  </a:extLst>
                </a:gridCol>
              </a:tblGrid>
              <a:tr h="33104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Theme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Original Questions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High Loadings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Important to Patients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extLst>
                  <a:ext uri="{0D108BD9-81ED-4DB2-BD59-A6C34878D82A}">
                    <a16:rowId xmlns:a16="http://schemas.microsoft.com/office/drawing/2014/main" val="1811372691"/>
                  </a:ext>
                </a:extLst>
              </a:tr>
              <a:tr h="13214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Associated Symptoms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extLst>
                  <a:ext uri="{0D108BD9-81ED-4DB2-BD59-A6C34878D82A}">
                    <a16:rowId xmlns:a16="http://schemas.microsoft.com/office/drawing/2014/main" val="3514038340"/>
                  </a:ext>
                </a:extLst>
              </a:tr>
              <a:tr h="13113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Concentration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extLst>
                  <a:ext uri="{0D108BD9-81ED-4DB2-BD59-A6C34878D82A}">
                    <a16:rowId xmlns:a16="http://schemas.microsoft.com/office/drawing/2014/main" val="2214211600"/>
                  </a:ext>
                </a:extLst>
              </a:tr>
              <a:tr h="1792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Doctor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extLst>
                  <a:ext uri="{0D108BD9-81ED-4DB2-BD59-A6C34878D82A}">
                    <a16:rowId xmlns:a16="http://schemas.microsoft.com/office/drawing/2014/main" val="1726138663"/>
                  </a:ext>
                </a:extLst>
              </a:tr>
              <a:tr h="1792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Education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extLst>
                  <a:ext uri="{0D108BD9-81ED-4DB2-BD59-A6C34878D82A}">
                    <a16:rowId xmlns:a16="http://schemas.microsoft.com/office/drawing/2014/main" val="3057807455"/>
                  </a:ext>
                </a:extLst>
              </a:tr>
              <a:tr h="15355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Financial/Insurance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extLst>
                  <a:ext uri="{0D108BD9-81ED-4DB2-BD59-A6C34878D82A}">
                    <a16:rowId xmlns:a16="http://schemas.microsoft.com/office/drawing/2014/main" val="292689628"/>
                  </a:ext>
                </a:extLst>
              </a:tr>
              <a:tr h="1792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Frequency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extLst>
                  <a:ext uri="{0D108BD9-81ED-4DB2-BD59-A6C34878D82A}">
                    <a16:rowId xmlns:a16="http://schemas.microsoft.com/office/drawing/2014/main" val="1548544569"/>
                  </a:ext>
                </a:extLst>
              </a:tr>
              <a:tr h="14341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Medication/Financial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extLst>
                  <a:ext uri="{0D108BD9-81ED-4DB2-BD59-A6C34878D82A}">
                    <a16:rowId xmlns:a16="http://schemas.microsoft.com/office/drawing/2014/main" val="4001971772"/>
                  </a:ext>
                </a:extLst>
              </a:tr>
              <a:tr h="131774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Normal Functioning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extLst>
                  <a:ext uri="{0D108BD9-81ED-4DB2-BD59-A6C34878D82A}">
                    <a16:rowId xmlns:a16="http://schemas.microsoft.com/office/drawing/2014/main" val="746233691"/>
                  </a:ext>
                </a:extLst>
              </a:tr>
              <a:tr h="1792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Pain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extLst>
                  <a:ext uri="{0D108BD9-81ED-4DB2-BD59-A6C34878D82A}">
                    <a16:rowId xmlns:a16="http://schemas.microsoft.com/office/drawing/2014/main" val="18136658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Productivity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extLst>
                  <a:ext uri="{0D108BD9-81ED-4DB2-BD59-A6C34878D82A}">
                    <a16:rowId xmlns:a16="http://schemas.microsoft.com/office/drawing/2014/main" val="3011761085"/>
                  </a:ext>
                </a:extLst>
              </a:tr>
              <a:tr h="1792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Self-Worth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extLst>
                  <a:ext uri="{0D108BD9-81ED-4DB2-BD59-A6C34878D82A}">
                    <a16:rowId xmlns:a16="http://schemas.microsoft.com/office/drawing/2014/main" val="1563989423"/>
                  </a:ext>
                </a:extLst>
              </a:tr>
              <a:tr h="1792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Social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NewRomanPSMT"/>
                      </a:endParaRPr>
                    </a:p>
                  </a:txBody>
                  <a:tcPr marL="8099" marR="8099" marT="8099" marB="0" anchor="b"/>
                </a:tc>
                <a:extLst>
                  <a:ext uri="{0D108BD9-81ED-4DB2-BD59-A6C34878D82A}">
                    <a16:rowId xmlns:a16="http://schemas.microsoft.com/office/drawing/2014/main" val="362608920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9E4E24A-300D-0342-BAC0-ED034E8AF421}"/>
              </a:ext>
            </a:extLst>
          </p:cNvPr>
          <p:cNvSpPr txBox="1"/>
          <p:nvPr/>
        </p:nvSpPr>
        <p:spPr>
          <a:xfrm>
            <a:off x="0" y="6488668"/>
            <a:ext cx="3006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Development of the FAMS </a:t>
            </a:r>
          </a:p>
        </p:txBody>
      </p:sp>
    </p:spTree>
    <p:extLst>
      <p:ext uri="{BB962C8B-B14F-4D97-AF65-F5344CB8AC3E}">
        <p14:creationId xmlns:p14="http://schemas.microsoft.com/office/powerpoint/2010/main" val="2695636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DD52C-BDC3-3248-9603-5774F6ABC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Creation of a PRO: the FAMS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A5B6CC-EE7B-E448-8C5E-1324F1D943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then examined the “good” questions with a larger sample to create our finalized scale. </a:t>
            </a:r>
          </a:p>
          <a:p>
            <a:r>
              <a:rPr lang="en-US" sz="2900" dirty="0"/>
              <a:t>Sample: </a:t>
            </a:r>
          </a:p>
          <a:p>
            <a:pPr lvl="1"/>
            <a:r>
              <a:rPr lang="en-US" sz="2500" dirty="0"/>
              <a:t>200 patients with migraine </a:t>
            </a:r>
          </a:p>
          <a:p>
            <a:pPr lvl="1"/>
            <a:r>
              <a:rPr lang="en-US" dirty="0"/>
              <a:t>84% Female</a:t>
            </a:r>
          </a:p>
          <a:p>
            <a:pPr lvl="1"/>
            <a:r>
              <a:rPr lang="en-US" dirty="0"/>
              <a:t>49.9 years old (SD = 13.2)</a:t>
            </a:r>
          </a:p>
          <a:p>
            <a:pPr lvl="1"/>
            <a:r>
              <a:rPr lang="en-US" dirty="0"/>
              <a:t>80% chronic migraine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E69214-6512-EE4F-ACBC-FAC7253AA453}"/>
              </a:ext>
            </a:extLst>
          </p:cNvPr>
          <p:cNvSpPr txBox="1"/>
          <p:nvPr/>
        </p:nvSpPr>
        <p:spPr>
          <a:xfrm>
            <a:off x="0" y="6488668"/>
            <a:ext cx="3006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Development of the FAMS </a:t>
            </a:r>
          </a:p>
        </p:txBody>
      </p:sp>
    </p:spTree>
    <p:extLst>
      <p:ext uri="{BB962C8B-B14F-4D97-AF65-F5344CB8AC3E}">
        <p14:creationId xmlns:p14="http://schemas.microsoft.com/office/powerpoint/2010/main" val="2064981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3D74A-8428-474A-AB49-DBAD99B6E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Assessment of the FAMS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B725F-4B83-3442-8F65-1C5C00CB05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FAMS is a set of scales: </a:t>
            </a:r>
          </a:p>
          <a:p>
            <a:pPr lvl="1"/>
            <a:r>
              <a:rPr lang="en-US" dirty="0"/>
              <a:t>Research (18 items)</a:t>
            </a:r>
          </a:p>
          <a:p>
            <a:pPr lvl="1"/>
            <a:r>
              <a:rPr lang="en-US" dirty="0"/>
              <a:t>Clinical (9 items)</a:t>
            </a:r>
          </a:p>
          <a:p>
            <a:pPr lvl="1"/>
            <a:r>
              <a:rPr lang="en-US" dirty="0"/>
              <a:t>Supplemental (9 items)</a:t>
            </a:r>
          </a:p>
          <a:p>
            <a:r>
              <a:rPr lang="en-US" dirty="0"/>
              <a:t>Psychometrics appear to support reliability, convergent/divergent validity, and predictive usefulness.</a:t>
            </a:r>
          </a:p>
          <a:p>
            <a:pPr lvl="1"/>
            <a:r>
              <a:rPr lang="en-US" dirty="0">
                <a:hlinkClick r:id="rId2"/>
              </a:rPr>
              <a:t>https://osf.io/pqmsh/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B7B99B-9BA3-9040-A00F-5693651859EA}"/>
              </a:ext>
            </a:extLst>
          </p:cNvPr>
          <p:cNvSpPr txBox="1"/>
          <p:nvPr/>
        </p:nvSpPr>
        <p:spPr>
          <a:xfrm>
            <a:off x="0" y="6488668"/>
            <a:ext cx="3006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Development of the FAMS </a:t>
            </a:r>
          </a:p>
        </p:txBody>
      </p:sp>
    </p:spTree>
    <p:extLst>
      <p:ext uri="{BB962C8B-B14F-4D97-AF65-F5344CB8AC3E}">
        <p14:creationId xmlns:p14="http://schemas.microsoft.com/office/powerpoint/2010/main" val="3802583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AB3C4-85B1-B74F-A0DF-A1B0E4CFC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Development of the Phone App Tracker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A2F59-2784-0A40-8D87-7BC34FD04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Develop an application to track migraine with the FAMS </a:t>
            </a:r>
          </a:p>
          <a:p>
            <a:pPr lvl="1"/>
            <a:r>
              <a:rPr lang="en-US" dirty="0"/>
              <a:t>Provides personalized feedback to patients to share with providers for enhanced decision making </a:t>
            </a:r>
          </a:p>
          <a:p>
            <a:r>
              <a:rPr lang="en-US" dirty="0"/>
              <a:t>Solicit patient feedback on the application</a:t>
            </a:r>
          </a:p>
          <a:p>
            <a:r>
              <a:rPr lang="en-US" dirty="0"/>
              <a:t>Further assess the FAMS for suitability for all types of patients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96B143-870B-B64C-8C87-A7CB619157E5}"/>
              </a:ext>
            </a:extLst>
          </p:cNvPr>
          <p:cNvSpPr txBox="1"/>
          <p:nvPr/>
        </p:nvSpPr>
        <p:spPr>
          <a:xfrm>
            <a:off x="0" y="6488668"/>
            <a:ext cx="4275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Development of the Phone App Tracker </a:t>
            </a:r>
          </a:p>
        </p:txBody>
      </p:sp>
    </p:spTree>
    <p:extLst>
      <p:ext uri="{BB962C8B-B14F-4D97-AF65-F5344CB8AC3E}">
        <p14:creationId xmlns:p14="http://schemas.microsoft.com/office/powerpoint/2010/main" val="8031798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BDB4C89A-DDD3-CE45-A47C-1EF2ACF68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207" y="0"/>
            <a:ext cx="3855940" cy="6858000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B476615-B038-944B-8C67-9A860F394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853" y="0"/>
            <a:ext cx="385594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7E1CC7-79A8-A749-B789-BA8CF274E0E2}"/>
              </a:ext>
            </a:extLst>
          </p:cNvPr>
          <p:cNvSpPr txBox="1"/>
          <p:nvPr/>
        </p:nvSpPr>
        <p:spPr>
          <a:xfrm>
            <a:off x="0" y="6488668"/>
            <a:ext cx="4275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Development of the Phone App Tracker </a:t>
            </a:r>
          </a:p>
        </p:txBody>
      </p:sp>
    </p:spTree>
    <p:extLst>
      <p:ext uri="{BB962C8B-B14F-4D97-AF65-F5344CB8AC3E}">
        <p14:creationId xmlns:p14="http://schemas.microsoft.com/office/powerpoint/2010/main" val="1612152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1AD9AD7-D1FC-8C4B-947D-F6451AE59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165" y="0"/>
            <a:ext cx="3852000" cy="6858000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1B6E54A-508F-304E-9A03-ECEDDAC61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835" y="0"/>
            <a:ext cx="385594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409D26-C6ED-6C4D-86D7-34BFD90BB4C4}"/>
              </a:ext>
            </a:extLst>
          </p:cNvPr>
          <p:cNvSpPr txBox="1"/>
          <p:nvPr/>
        </p:nvSpPr>
        <p:spPr>
          <a:xfrm>
            <a:off x="0" y="6488668"/>
            <a:ext cx="4275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Development of the Phone App Tracker </a:t>
            </a:r>
          </a:p>
        </p:txBody>
      </p:sp>
    </p:spTree>
    <p:extLst>
      <p:ext uri="{BB962C8B-B14F-4D97-AF65-F5344CB8AC3E}">
        <p14:creationId xmlns:p14="http://schemas.microsoft.com/office/powerpoint/2010/main" val="756915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DA550-1E6D-7B48-B3C4-6EC4443EF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04E41-A50E-EC43-9CD8-BF2663493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500" dirty="0"/>
              <a:t>Addie </a:t>
            </a:r>
            <a:r>
              <a:rPr lang="en-US" sz="2500" dirty="0" err="1"/>
              <a:t>Wikowsky</a:t>
            </a:r>
            <a:r>
              <a:rPr lang="en-US" sz="2500" dirty="0"/>
              <a:t>, </a:t>
            </a:r>
            <a:r>
              <a:rPr lang="en-US" sz="2500" dirty="0" err="1"/>
              <a:t>Clinvest</a:t>
            </a:r>
            <a:r>
              <a:rPr lang="en-US" sz="2500" dirty="0"/>
              <a:t> Research</a:t>
            </a:r>
          </a:p>
          <a:p>
            <a:r>
              <a:rPr lang="en-US" sz="2500" dirty="0"/>
              <a:t>Heather Manley, </a:t>
            </a:r>
            <a:r>
              <a:rPr lang="en-US" sz="2500" dirty="0" err="1"/>
              <a:t>Clinvest</a:t>
            </a:r>
            <a:r>
              <a:rPr lang="en-US" sz="2500" dirty="0"/>
              <a:t> Research</a:t>
            </a:r>
          </a:p>
          <a:p>
            <a:r>
              <a:rPr lang="en-US" sz="2500" dirty="0"/>
              <a:t>Jim Sly, </a:t>
            </a:r>
            <a:r>
              <a:rPr lang="en-US" sz="2500" dirty="0" err="1"/>
              <a:t>Clinvest</a:t>
            </a:r>
            <a:r>
              <a:rPr lang="en-US" sz="2500" dirty="0"/>
              <a:t> Research</a:t>
            </a:r>
          </a:p>
          <a:p>
            <a:r>
              <a:rPr lang="en-US" sz="2500" dirty="0"/>
              <a:t>Ryan Cady, </a:t>
            </a:r>
            <a:r>
              <a:rPr lang="en-US" sz="2500" dirty="0" err="1"/>
              <a:t>Clinvest</a:t>
            </a:r>
            <a:r>
              <a:rPr lang="en-US" sz="2500" dirty="0"/>
              <a:t> Research </a:t>
            </a:r>
          </a:p>
          <a:p>
            <a:r>
              <a:rPr lang="en-US" sz="2500" dirty="0"/>
              <a:t>K. D. Valentine, MGH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6CC78500-4775-4243-AF02-376D24C1A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876" y="0"/>
            <a:ext cx="4698124" cy="179938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04ADDB3D-70E1-0644-A076-0883E8611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3565" y="5094514"/>
            <a:ext cx="4018435" cy="1763486"/>
          </a:xfrm>
          <a:prstGeom prst="rect">
            <a:avLst/>
          </a:prstGeom>
          <a:noFill/>
        </p:spPr>
      </p:pic>
      <p:pic>
        <p:nvPicPr>
          <p:cNvPr id="1026" name="Picture 2" descr="Life on Campus | Harrisburg University">
            <a:extLst>
              <a:ext uri="{FF2B5EF4-FFF2-40B4-BE49-F238E27FC236}">
                <a16:creationId xmlns:a16="http://schemas.microsoft.com/office/drawing/2014/main" id="{3716C2CF-A6E3-A744-9D16-71539FC8A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32400"/>
            <a:ext cx="49911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386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AA3A7-0C12-7848-B5FD-3B88617F4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Patient 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DFA31-0623-164B-BF2D-0266EC21B2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app has received positive initial feedback from patients</a:t>
            </a:r>
          </a:p>
          <a:p>
            <a:pPr lvl="1"/>
            <a:r>
              <a:rPr lang="en-US" dirty="0"/>
              <a:t>Appears cleanly designed</a:t>
            </a:r>
          </a:p>
          <a:p>
            <a:pPr lvl="1"/>
            <a:r>
              <a:rPr lang="en-US" dirty="0"/>
              <a:t>Easy to navigate</a:t>
            </a:r>
          </a:p>
          <a:p>
            <a:pPr lvl="1"/>
            <a:r>
              <a:rPr lang="en-US" dirty="0"/>
              <a:t>User friendly</a:t>
            </a:r>
          </a:p>
          <a:p>
            <a:pPr lvl="1"/>
            <a:r>
              <a:rPr lang="en-US" dirty="0"/>
              <a:t>Well designed for the target audience (i.e., colors are muted for light sensitivity)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939F75-3446-0D40-AD05-B5A77EC04853}"/>
              </a:ext>
            </a:extLst>
          </p:cNvPr>
          <p:cNvSpPr txBox="1"/>
          <p:nvPr/>
        </p:nvSpPr>
        <p:spPr>
          <a:xfrm>
            <a:off x="0" y="6488668"/>
            <a:ext cx="4275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Development of the Phone App Tracker </a:t>
            </a:r>
          </a:p>
        </p:txBody>
      </p:sp>
    </p:spTree>
    <p:extLst>
      <p:ext uri="{BB962C8B-B14F-4D97-AF65-F5344CB8AC3E}">
        <p14:creationId xmlns:p14="http://schemas.microsoft.com/office/powerpoint/2010/main" val="10018806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D5EFE-96E3-854B-9634-C4B1B3B0B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Realities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ED806-D299-8F4A-BDCC-382707408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66490" cy="4351338"/>
          </a:xfrm>
        </p:spPr>
        <p:txBody>
          <a:bodyPr/>
          <a:lstStyle/>
          <a:p>
            <a:r>
              <a:rPr lang="en-US" dirty="0"/>
              <a:t>Updated app for long-term development and maintenance </a:t>
            </a:r>
          </a:p>
          <a:p>
            <a:r>
              <a:rPr lang="en-US" dirty="0"/>
              <a:t>Use software that allows for customization</a:t>
            </a:r>
          </a:p>
          <a:p>
            <a:r>
              <a:rPr lang="en-US" dirty="0"/>
              <a:t>Design and implement customized reports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36C985-D37E-5B4F-BCF8-DFE1342C028D}"/>
              </a:ext>
            </a:extLst>
          </p:cNvPr>
          <p:cNvSpPr txBox="1"/>
          <p:nvPr/>
        </p:nvSpPr>
        <p:spPr>
          <a:xfrm>
            <a:off x="0" y="6488668"/>
            <a:ext cx="4275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Development of the Phone App Tracker </a:t>
            </a:r>
          </a:p>
        </p:txBody>
      </p:sp>
      <p:pic>
        <p:nvPicPr>
          <p:cNvPr id="5" name="Picture 4" descr="Table&#10;&#10;Description automatically generated with low confidence">
            <a:extLst>
              <a:ext uri="{FF2B5EF4-FFF2-40B4-BE49-F238E27FC236}">
                <a16:creationId xmlns:a16="http://schemas.microsoft.com/office/drawing/2014/main" id="{40BA5B47-A050-4640-B086-DCC394546D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197" y="0"/>
            <a:ext cx="46358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4669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0B513-FC82-3249-97FE-C7110FC59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Confirmation of  the FAMS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EEAAF-65DE-A142-A9EB-2708363EDC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Ongoing daily dairy data collection to garner a large sample for testing chronic and episodic migraine separately</a:t>
            </a:r>
          </a:p>
          <a:p>
            <a:pPr lvl="1"/>
            <a:r>
              <a:rPr lang="en-US" dirty="0"/>
              <a:t>19 chronic patients</a:t>
            </a:r>
          </a:p>
          <a:p>
            <a:pPr lvl="1"/>
            <a:r>
              <a:rPr lang="en-US" dirty="0"/>
              <a:t>42 episodic patients</a:t>
            </a:r>
          </a:p>
          <a:p>
            <a:pPr lvl="1"/>
            <a:r>
              <a:rPr lang="en-US" dirty="0"/>
              <a:t>80 total FAMS entries</a:t>
            </a:r>
          </a:p>
          <a:p>
            <a:r>
              <a:rPr lang="en-US" dirty="0"/>
              <a:t>Combined with previous data for current assessment (253 chronic, 110 episodic)</a:t>
            </a:r>
          </a:p>
          <a:p>
            <a:r>
              <a:rPr lang="en-US" dirty="0"/>
              <a:t>Study modifications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C951E9-35A9-194E-801B-38E3988FFAB7}"/>
              </a:ext>
            </a:extLst>
          </p:cNvPr>
          <p:cNvSpPr txBox="1"/>
          <p:nvPr/>
        </p:nvSpPr>
        <p:spPr>
          <a:xfrm>
            <a:off x="0" y="6488668"/>
            <a:ext cx="4275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Development of the Phone App Tracker </a:t>
            </a:r>
          </a:p>
        </p:txBody>
      </p:sp>
    </p:spTree>
    <p:extLst>
      <p:ext uri="{BB962C8B-B14F-4D97-AF65-F5344CB8AC3E}">
        <p14:creationId xmlns:p14="http://schemas.microsoft.com/office/powerpoint/2010/main" val="1835152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3A31F-D993-554E-985C-4AC22EC5B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Confirmation of  the FAMS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0957B-8A6F-F546-91CB-64A32CA5D8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Overall results indicate room for improvement on original scale</a:t>
            </a:r>
          </a:p>
          <a:p>
            <a:r>
              <a:rPr lang="en-US" dirty="0"/>
              <a:t>Investigation indicates the reverse coded items may be an issue</a:t>
            </a:r>
          </a:p>
          <a:p>
            <a:r>
              <a:rPr lang="en-US" dirty="0"/>
              <a:t>Separate models for episodic and chronic patients indicate similar scale functioning for each subset of patients 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0DBA9F-C5FF-A44F-87BA-D1B975F40AB1}"/>
              </a:ext>
            </a:extLst>
          </p:cNvPr>
          <p:cNvSpPr txBox="1"/>
          <p:nvPr/>
        </p:nvSpPr>
        <p:spPr>
          <a:xfrm>
            <a:off x="0" y="6499178"/>
            <a:ext cx="4275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Development of the Phone App Tracker </a:t>
            </a:r>
          </a:p>
        </p:txBody>
      </p:sp>
    </p:spTree>
    <p:extLst>
      <p:ext uri="{BB962C8B-B14F-4D97-AF65-F5344CB8AC3E}">
        <p14:creationId xmlns:p14="http://schemas.microsoft.com/office/powerpoint/2010/main" val="11492438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82A44-7943-284F-82FA-D08164C13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Confirmation of  the FAMS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8EFD7-B14E-AD49-9B90-5430C60A53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interesting finding: </a:t>
            </a:r>
          </a:p>
          <a:p>
            <a:pPr lvl="1"/>
            <a:r>
              <a:rPr lang="en-US" dirty="0"/>
              <a:t>The items that indicate the poorest fit are all related to head pain days/frequency</a:t>
            </a:r>
          </a:p>
          <a:p>
            <a:pPr lvl="1"/>
            <a:r>
              <a:rPr lang="en-US" i="1" dirty="0"/>
              <a:t>My number of severe head pain days has decreased.</a:t>
            </a:r>
          </a:p>
          <a:p>
            <a:pPr lvl="1"/>
            <a:r>
              <a:rPr lang="en-US" i="1" dirty="0"/>
              <a:t>I now have fewer migraine attacks.</a:t>
            </a:r>
          </a:p>
          <a:p>
            <a:pPr lvl="1"/>
            <a:r>
              <a:rPr lang="en-US" i="1" dirty="0"/>
              <a:t>Overall, my head pain has decreased.</a:t>
            </a:r>
          </a:p>
          <a:p>
            <a:pPr lvl="1"/>
            <a:r>
              <a:rPr lang="en-US" i="1" dirty="0"/>
              <a:t>My number of head pain days have decreased.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7BAA6B-C1F5-B345-83AF-CA52DF9FC434}"/>
              </a:ext>
            </a:extLst>
          </p:cNvPr>
          <p:cNvSpPr txBox="1"/>
          <p:nvPr/>
        </p:nvSpPr>
        <p:spPr>
          <a:xfrm>
            <a:off x="0" y="6488668"/>
            <a:ext cx="4275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Development of the Phone App Tracker </a:t>
            </a:r>
          </a:p>
        </p:txBody>
      </p:sp>
    </p:spTree>
    <p:extLst>
      <p:ext uri="{BB962C8B-B14F-4D97-AF65-F5344CB8AC3E}">
        <p14:creationId xmlns:p14="http://schemas.microsoft.com/office/powerpoint/2010/main" val="29268243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9F356-9CA5-554F-AF6D-F7D75D53B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76AC0A-4A0C-A147-BC03-CDEC83AC219D}"/>
              </a:ext>
            </a:extLst>
          </p:cNvPr>
          <p:cNvSpPr txBox="1"/>
          <p:nvPr/>
        </p:nvSpPr>
        <p:spPr>
          <a:xfrm>
            <a:off x="0" y="6488668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Future Directions</a:t>
            </a: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D1373FB0-C34C-D141-B5CA-7B2CA7F13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1" y="1690688"/>
            <a:ext cx="10188158" cy="312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0582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9F356-9CA5-554F-AF6D-F7D75D53B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76AC0A-4A0C-A147-BC03-CDEC83AC219D}"/>
              </a:ext>
            </a:extLst>
          </p:cNvPr>
          <p:cNvSpPr txBox="1"/>
          <p:nvPr/>
        </p:nvSpPr>
        <p:spPr>
          <a:xfrm>
            <a:off x="0" y="6488668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Future Directions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B2E53EF-1A3A-3C43-9965-06CE0BE52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Create Digital Health Platforms:</a:t>
            </a:r>
          </a:p>
          <a:p>
            <a:pPr lvl="1"/>
            <a:r>
              <a:rPr lang="en-US" dirty="0"/>
              <a:t>Provided for researchers, patients, and providers</a:t>
            </a:r>
          </a:p>
          <a:p>
            <a:pPr lvl="1"/>
            <a:r>
              <a:rPr lang="en-US" dirty="0"/>
              <a:t>Use qualitative data and natural language processing to summarize most bothersome symptoms and other concerns</a:t>
            </a:r>
          </a:p>
          <a:p>
            <a:pPr lvl="1"/>
            <a:r>
              <a:rPr lang="en-US" dirty="0"/>
              <a:t>Use quantitative data to provide real-time summarized risk scores, along with simple tracking visualizations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1789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9F356-9CA5-554F-AF6D-F7D75D53B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76AC0A-4A0C-A147-BC03-CDEC83AC219D}"/>
              </a:ext>
            </a:extLst>
          </p:cNvPr>
          <p:cNvSpPr txBox="1"/>
          <p:nvPr/>
        </p:nvSpPr>
        <p:spPr>
          <a:xfrm>
            <a:off x="0" y="6488668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Future Directions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B2E53EF-1A3A-3C43-9965-06CE0BE52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Assess Digital Health Platforms:</a:t>
            </a:r>
          </a:p>
          <a:p>
            <a:pPr lvl="1"/>
            <a:r>
              <a:rPr lang="en-US" dirty="0"/>
              <a:t>Do patients and providers use these tools?</a:t>
            </a:r>
          </a:p>
          <a:p>
            <a:pPr lvl="1"/>
            <a:r>
              <a:rPr lang="en-US" dirty="0"/>
              <a:t>Does their use improve perceived shared decision making and satisfaction? </a:t>
            </a:r>
          </a:p>
          <a:p>
            <a:pPr lvl="1"/>
            <a:r>
              <a:rPr lang="en-US" dirty="0"/>
              <a:t>Can we improve outcomes beyond just pain and frequency?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6640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0F336-7152-A048-BF80-1ECBD728F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6DDA8-5B28-8F42-B656-DE8A1EB833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Migraine is a multi-faceted illness with many factors to consider!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4124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7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6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3A6C273A-38F2-4D34-98BF-47B248862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E2CF659-EE5D-432C-B47F-10AC4A48A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83AA549-1F0C-46E0-AAD8-DC3DC6CA6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BC2B05-7E2E-4AEE-A0CD-A7285F1136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r="-1" b="24995"/>
          <a:stretch/>
        </p:blipFill>
        <p:spPr>
          <a:xfrm>
            <a:off x="-7781" y="22300"/>
            <a:ext cx="12188932" cy="6856614"/>
          </a:xfrm>
          <a:prstGeom prst="rect">
            <a:avLst/>
          </a:prstGeom>
        </p:spPr>
      </p:pic>
      <p:grpSp>
        <p:nvGrpSpPr>
          <p:cNvPr id="41" name="Bottom Right">
            <a:extLst>
              <a:ext uri="{FF2B5EF4-FFF2-40B4-BE49-F238E27FC236}">
                <a16:creationId xmlns:a16="http://schemas.microsoft.com/office/drawing/2014/main" id="{7B2F7E43-35EC-4103-9D95-2ACDB00387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grpSp>
          <p:nvGrpSpPr>
            <p:cNvPr id="42" name="Graphic 157">
              <a:extLst>
                <a:ext uri="{FF2B5EF4-FFF2-40B4-BE49-F238E27FC236}">
                  <a16:creationId xmlns:a16="http://schemas.microsoft.com/office/drawing/2014/main" id="{4CBE545A-C704-48FA-8193-05D4FDAA21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DFC12F8B-A54C-43DD-B393-14555547B6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E3B33274-B053-4224-A5A0-B90126BFFF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C7170C7-58C1-4C2A-BCB1-A35DA8E12D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5931EDD4-C978-4F30-9A9D-2C5D3B3E4BA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3E984CF3-8D55-4CD4-8256-69FDFE61C1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E9CC4F5D-4692-4689-807E-46C4886AD3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B872E016-A490-4CAF-AAC9-3EE29CBD43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594A6B7E-847F-437A-BC2F-A78EE3F87D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2" name="Footer Placeholder 42">
            <a:extLst>
              <a:ext uri="{FF2B5EF4-FFF2-40B4-BE49-F238E27FC236}">
                <a16:creationId xmlns:a16="http://schemas.microsoft.com/office/drawing/2014/main" id="{03E51277-1095-412F-913B-8FA8021AA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cap="all" spc="2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54" name="Top Left">
            <a:extLst>
              <a:ext uri="{FF2B5EF4-FFF2-40B4-BE49-F238E27FC236}">
                <a16:creationId xmlns:a16="http://schemas.microsoft.com/office/drawing/2014/main" id="{96F2112D-BBBE-46A6-B66D-A3F02ED328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087"/>
            <a:ext cx="7921775" cy="6887020"/>
            <a:chOff x="3662362" y="1504950"/>
            <a:chExt cx="4411694" cy="3835431"/>
          </a:xfrm>
          <a:noFill/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12269F1-E4D6-4EEB-8A0F-059FAFC408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95342" y="1540859"/>
              <a:ext cx="2478714" cy="3799522"/>
            </a:xfrm>
            <a:custGeom>
              <a:avLst/>
              <a:gdLst>
                <a:gd name="connsiteX0" fmla="*/ 545711 w 2478714"/>
                <a:gd name="connsiteY0" fmla="*/ 3799523 h 3799522"/>
                <a:gd name="connsiteX1" fmla="*/ 280820 w 2478714"/>
                <a:gd name="connsiteY1" fmla="*/ 3178874 h 3799522"/>
                <a:gd name="connsiteX2" fmla="*/ 43076 w 2478714"/>
                <a:gd name="connsiteY2" fmla="*/ 2663762 h 3799522"/>
                <a:gd name="connsiteX3" fmla="*/ 3167 w 2478714"/>
                <a:gd name="connsiteY3" fmla="*/ 2344769 h 3799522"/>
                <a:gd name="connsiteX4" fmla="*/ 117943 w 2478714"/>
                <a:gd name="connsiteY4" fmla="*/ 1976723 h 3799522"/>
                <a:gd name="connsiteX5" fmla="*/ 224242 w 2478714"/>
                <a:gd name="connsiteY5" fmla="*/ 1744123 h 3799522"/>
                <a:gd name="connsiteX6" fmla="*/ 447222 w 2478714"/>
                <a:gd name="connsiteY6" fmla="*/ 1569244 h 3799522"/>
                <a:gd name="connsiteX7" fmla="*/ 708588 w 2478714"/>
                <a:gd name="connsiteY7" fmla="*/ 1598295 h 3799522"/>
                <a:gd name="connsiteX8" fmla="*/ 1024532 w 2478714"/>
                <a:gd name="connsiteY8" fmla="*/ 1741837 h 3799522"/>
                <a:gd name="connsiteX9" fmla="*/ 1538692 w 2478714"/>
                <a:gd name="connsiteY9" fmla="*/ 1773460 h 3799522"/>
                <a:gd name="connsiteX10" fmla="*/ 1869019 w 2478714"/>
                <a:gd name="connsiteY10" fmla="*/ 1650016 h 3799522"/>
                <a:gd name="connsiteX11" fmla="*/ 2124670 w 2478714"/>
                <a:gd name="connsiteY11" fmla="*/ 1515047 h 3799522"/>
                <a:gd name="connsiteX12" fmla="*/ 2334410 w 2478714"/>
                <a:gd name="connsiteY12" fmla="*/ 1305401 h 3799522"/>
                <a:gd name="connsiteX13" fmla="*/ 2430232 w 2478714"/>
                <a:gd name="connsiteY13" fmla="*/ 933164 h 3799522"/>
                <a:gd name="connsiteX14" fmla="*/ 2430232 w 2478714"/>
                <a:gd name="connsiteY14" fmla="*/ 571786 h 3799522"/>
                <a:gd name="connsiteX15" fmla="*/ 2445472 w 2478714"/>
                <a:gd name="connsiteY15" fmla="*/ 315659 h 3799522"/>
                <a:gd name="connsiteX16" fmla="*/ 2478714 w 2478714"/>
                <a:gd name="connsiteY16" fmla="*/ 0 h 3799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78714" h="3799522">
                  <a:moveTo>
                    <a:pt x="545711" y="3799523"/>
                  </a:moveTo>
                  <a:cubicBezTo>
                    <a:pt x="492847" y="3532346"/>
                    <a:pt x="330541" y="3270313"/>
                    <a:pt x="280820" y="3178874"/>
                  </a:cubicBezTo>
                  <a:cubicBezTo>
                    <a:pt x="190047" y="3012281"/>
                    <a:pt x="98988" y="2844832"/>
                    <a:pt x="43076" y="2663762"/>
                  </a:cubicBezTo>
                  <a:cubicBezTo>
                    <a:pt x="11072" y="2560130"/>
                    <a:pt x="-7882" y="2452402"/>
                    <a:pt x="3167" y="2344769"/>
                  </a:cubicBezTo>
                  <a:cubicBezTo>
                    <a:pt x="16311" y="2216468"/>
                    <a:pt x="71175" y="2097310"/>
                    <a:pt x="117943" y="1976723"/>
                  </a:cubicBezTo>
                  <a:cubicBezTo>
                    <a:pt x="148899" y="1896904"/>
                    <a:pt x="177569" y="1815751"/>
                    <a:pt x="224242" y="1744123"/>
                  </a:cubicBezTo>
                  <a:cubicBezTo>
                    <a:pt x="277677" y="1662017"/>
                    <a:pt x="352829" y="1593437"/>
                    <a:pt x="447222" y="1569244"/>
                  </a:cubicBezTo>
                  <a:cubicBezTo>
                    <a:pt x="534090" y="1547051"/>
                    <a:pt x="624387" y="1565910"/>
                    <a:pt x="708588" y="1598295"/>
                  </a:cubicBezTo>
                  <a:cubicBezTo>
                    <a:pt x="816697" y="1640015"/>
                    <a:pt x="915948" y="1701546"/>
                    <a:pt x="1024532" y="1741837"/>
                  </a:cubicBezTo>
                  <a:cubicBezTo>
                    <a:pt x="1188743" y="1802797"/>
                    <a:pt x="1367814" y="1811750"/>
                    <a:pt x="1538692" y="1773460"/>
                  </a:cubicBezTo>
                  <a:cubicBezTo>
                    <a:pt x="1653659" y="1747647"/>
                    <a:pt x="1761863" y="1699355"/>
                    <a:pt x="1869019" y="1650016"/>
                  </a:cubicBezTo>
                  <a:cubicBezTo>
                    <a:pt x="1956744" y="1609630"/>
                    <a:pt x="2044279" y="1568291"/>
                    <a:pt x="2124670" y="1515047"/>
                  </a:cubicBezTo>
                  <a:cubicBezTo>
                    <a:pt x="2208204" y="1459706"/>
                    <a:pt x="2282976" y="1391222"/>
                    <a:pt x="2334410" y="1305401"/>
                  </a:cubicBezTo>
                  <a:cubicBezTo>
                    <a:pt x="2401181" y="1194054"/>
                    <a:pt x="2423565" y="1063276"/>
                    <a:pt x="2430232" y="933164"/>
                  </a:cubicBezTo>
                  <a:cubicBezTo>
                    <a:pt x="2436423" y="812864"/>
                    <a:pt x="2428517" y="692277"/>
                    <a:pt x="2430232" y="571786"/>
                  </a:cubicBezTo>
                  <a:cubicBezTo>
                    <a:pt x="2431470" y="486251"/>
                    <a:pt x="2438233" y="400907"/>
                    <a:pt x="2445472" y="315659"/>
                  </a:cubicBezTo>
                  <a:cubicBezTo>
                    <a:pt x="2454426" y="210217"/>
                    <a:pt x="2463284" y="104680"/>
                    <a:pt x="2478714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88D87B2-D2A4-4577-89DC-7AF275C017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982" y="2388008"/>
              <a:ext cx="2302192" cy="2952373"/>
            </a:xfrm>
            <a:custGeom>
              <a:avLst/>
              <a:gdLst>
                <a:gd name="connsiteX0" fmla="*/ 2302193 w 2302192"/>
                <a:gd name="connsiteY0" fmla="*/ 2952373 h 2952373"/>
                <a:gd name="connsiteX1" fmla="*/ 2022729 w 2302192"/>
                <a:gd name="connsiteY1" fmla="*/ 2442309 h 2952373"/>
                <a:gd name="connsiteX2" fmla="*/ 1834039 w 2302192"/>
                <a:gd name="connsiteY2" fmla="*/ 1937199 h 2952373"/>
                <a:gd name="connsiteX3" fmla="*/ 1789748 w 2302192"/>
                <a:gd name="connsiteY3" fmla="*/ 1609063 h 2952373"/>
                <a:gd name="connsiteX4" fmla="*/ 1870139 w 2302192"/>
                <a:gd name="connsiteY4" fmla="*/ 1183962 h 2952373"/>
                <a:gd name="connsiteX5" fmla="*/ 2021110 w 2302192"/>
                <a:gd name="connsiteY5" fmla="*/ 743621 h 2952373"/>
                <a:gd name="connsiteX6" fmla="*/ 2010061 w 2302192"/>
                <a:gd name="connsiteY6" fmla="*/ 342047 h 2952373"/>
                <a:gd name="connsiteX7" fmla="*/ 1867376 w 2302192"/>
                <a:gd name="connsiteY7" fmla="*/ 55440 h 2952373"/>
                <a:gd name="connsiteX8" fmla="*/ 1652683 w 2302192"/>
                <a:gd name="connsiteY8" fmla="*/ 2862 h 2952373"/>
                <a:gd name="connsiteX9" fmla="*/ 1295305 w 2302192"/>
                <a:gd name="connsiteY9" fmla="*/ 234129 h 2952373"/>
                <a:gd name="connsiteX10" fmla="*/ 812101 w 2302192"/>
                <a:gd name="connsiteY10" fmla="*/ 886401 h 2952373"/>
                <a:gd name="connsiteX11" fmla="*/ 668846 w 2302192"/>
                <a:gd name="connsiteY11" fmla="*/ 1126145 h 2952373"/>
                <a:gd name="connsiteX12" fmla="*/ 498443 w 2302192"/>
                <a:gd name="connsiteY12" fmla="*/ 1405799 h 2952373"/>
                <a:gd name="connsiteX13" fmla="*/ 355759 w 2302192"/>
                <a:gd name="connsiteY13" fmla="*/ 1634304 h 2952373"/>
                <a:gd name="connsiteX14" fmla="*/ 161449 w 2302192"/>
                <a:gd name="connsiteY14" fmla="*/ 1913576 h 2952373"/>
                <a:gd name="connsiteX15" fmla="*/ 0 w 2302192"/>
                <a:gd name="connsiteY15" fmla="*/ 2189802 h 2952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02192" h="2952373">
                  <a:moveTo>
                    <a:pt x="2302193" y="2952373"/>
                  </a:moveTo>
                  <a:cubicBezTo>
                    <a:pt x="2141125" y="2809308"/>
                    <a:pt x="2070068" y="2504603"/>
                    <a:pt x="2022729" y="2442309"/>
                  </a:cubicBezTo>
                  <a:cubicBezTo>
                    <a:pt x="1884140" y="2259810"/>
                    <a:pt x="1887760" y="2160274"/>
                    <a:pt x="1834039" y="1937199"/>
                  </a:cubicBezTo>
                  <a:cubicBezTo>
                    <a:pt x="1808131" y="1829376"/>
                    <a:pt x="1789367" y="1719838"/>
                    <a:pt x="1789748" y="1609063"/>
                  </a:cubicBezTo>
                  <a:cubicBezTo>
                    <a:pt x="1790224" y="1464092"/>
                    <a:pt x="1822418" y="1321122"/>
                    <a:pt x="1870139" y="1183962"/>
                  </a:cubicBezTo>
                  <a:cubicBezTo>
                    <a:pt x="1921288" y="1036896"/>
                    <a:pt x="1991868" y="896307"/>
                    <a:pt x="2021110" y="743621"/>
                  </a:cubicBezTo>
                  <a:cubicBezTo>
                    <a:pt x="2046637" y="610842"/>
                    <a:pt x="2036921" y="474730"/>
                    <a:pt x="2010061" y="342047"/>
                  </a:cubicBezTo>
                  <a:cubicBezTo>
                    <a:pt x="1988058" y="233367"/>
                    <a:pt x="1954340" y="122210"/>
                    <a:pt x="1867376" y="55440"/>
                  </a:cubicBezTo>
                  <a:cubicBezTo>
                    <a:pt x="1806512" y="8767"/>
                    <a:pt x="1728883" y="-7140"/>
                    <a:pt x="1652683" y="2862"/>
                  </a:cubicBezTo>
                  <a:cubicBezTo>
                    <a:pt x="1508474" y="21816"/>
                    <a:pt x="1395984" y="127068"/>
                    <a:pt x="1295305" y="234129"/>
                  </a:cubicBezTo>
                  <a:cubicBezTo>
                    <a:pt x="1109377" y="431772"/>
                    <a:pt x="953453" y="654657"/>
                    <a:pt x="812101" y="886401"/>
                  </a:cubicBezTo>
                  <a:cubicBezTo>
                    <a:pt x="763619" y="965934"/>
                    <a:pt x="716566" y="1046230"/>
                    <a:pt x="668846" y="1126145"/>
                  </a:cubicBezTo>
                  <a:cubicBezTo>
                    <a:pt x="612839" y="1219871"/>
                    <a:pt x="555308" y="1312644"/>
                    <a:pt x="498443" y="1405799"/>
                  </a:cubicBezTo>
                  <a:cubicBezTo>
                    <a:pt x="451676" y="1482475"/>
                    <a:pt x="405289" y="1559342"/>
                    <a:pt x="355759" y="1634304"/>
                  </a:cubicBezTo>
                  <a:cubicBezTo>
                    <a:pt x="293275" y="1728887"/>
                    <a:pt x="225362" y="1819946"/>
                    <a:pt x="161449" y="1913576"/>
                  </a:cubicBezTo>
                  <a:cubicBezTo>
                    <a:pt x="86487" y="2023495"/>
                    <a:pt x="0" y="2189802"/>
                    <a:pt x="0" y="2189802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7" name="Graphic 3">
              <a:extLst>
                <a:ext uri="{FF2B5EF4-FFF2-40B4-BE49-F238E27FC236}">
                  <a16:creationId xmlns:a16="http://schemas.microsoft.com/office/drawing/2014/main" id="{96F2112D-BBBE-46A6-B66D-A3F02ED328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62362" y="1504950"/>
              <a:ext cx="1913000" cy="3816381"/>
              <a:chOff x="3662362" y="1504950"/>
              <a:chExt cx="1913000" cy="3816381"/>
            </a:xfrm>
            <a:noFill/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ACCB55F8-F950-431F-9B90-688950D9F3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27D0AA11-2E4E-479C-B953-547285E724B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62362" y="1504950"/>
                <a:ext cx="9525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9525"/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90D86C66-EDF0-4ABB-87F4-A2882A2E02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71791" y="3466048"/>
                <a:ext cx="1604295" cy="1847472"/>
              </a:xfrm>
              <a:custGeom>
                <a:avLst/>
                <a:gdLst>
                  <a:gd name="connsiteX0" fmla="*/ 1604296 w 1604295"/>
                  <a:gd name="connsiteY0" fmla="*/ 1847472 h 1847472"/>
                  <a:gd name="connsiteX1" fmla="*/ 1517809 w 1604295"/>
                  <a:gd name="connsiteY1" fmla="*/ 1544292 h 1847472"/>
                  <a:gd name="connsiteX2" fmla="*/ 1394841 w 1604295"/>
                  <a:gd name="connsiteY2" fmla="*/ 1183771 h 1847472"/>
                  <a:gd name="connsiteX3" fmla="*/ 1318355 w 1604295"/>
                  <a:gd name="connsiteY3" fmla="*/ 695233 h 1847472"/>
                  <a:gd name="connsiteX4" fmla="*/ 1359884 w 1604295"/>
                  <a:gd name="connsiteY4" fmla="*/ 397863 h 1847472"/>
                  <a:gd name="connsiteX5" fmla="*/ 1359884 w 1604295"/>
                  <a:gd name="connsiteY5" fmla="*/ 236700 h 1847472"/>
                  <a:gd name="connsiteX6" fmla="*/ 1351598 w 1604295"/>
                  <a:gd name="connsiteY6" fmla="*/ 67250 h 1847472"/>
                  <a:gd name="connsiteX7" fmla="*/ 1316641 w 1604295"/>
                  <a:gd name="connsiteY7" fmla="*/ 10767 h 1847472"/>
                  <a:gd name="connsiteX8" fmla="*/ 1195292 w 1604295"/>
                  <a:gd name="connsiteY8" fmla="*/ 34008 h 1847472"/>
                  <a:gd name="connsiteX9" fmla="*/ 1005745 w 1604295"/>
                  <a:gd name="connsiteY9" fmla="*/ 254988 h 1847472"/>
                  <a:gd name="connsiteX10" fmla="*/ 763048 w 1604295"/>
                  <a:gd name="connsiteY10" fmla="*/ 587315 h 1847472"/>
                  <a:gd name="connsiteX11" fmla="*/ 548640 w 1604295"/>
                  <a:gd name="connsiteY11" fmla="*/ 861444 h 1847472"/>
                  <a:gd name="connsiteX12" fmla="*/ 328803 w 1604295"/>
                  <a:gd name="connsiteY12" fmla="*/ 1145480 h 1847472"/>
                  <a:gd name="connsiteX13" fmla="*/ 0 w 1604295"/>
                  <a:gd name="connsiteY13" fmla="*/ 1607157 h 1847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04295" h="1847472">
                    <a:moveTo>
                      <a:pt x="1604296" y="1847472"/>
                    </a:moveTo>
                    <a:cubicBezTo>
                      <a:pt x="1573721" y="1753270"/>
                      <a:pt x="1548479" y="1638399"/>
                      <a:pt x="1517809" y="1544292"/>
                    </a:cubicBezTo>
                    <a:cubicBezTo>
                      <a:pt x="1478471" y="1423515"/>
                      <a:pt x="1432846" y="1304929"/>
                      <a:pt x="1394841" y="1183771"/>
                    </a:cubicBezTo>
                    <a:cubicBezTo>
                      <a:pt x="1345025" y="1024893"/>
                      <a:pt x="1305497" y="860778"/>
                      <a:pt x="1318355" y="695233"/>
                    </a:cubicBezTo>
                    <a:cubicBezTo>
                      <a:pt x="1326071" y="595316"/>
                      <a:pt x="1353312" y="497780"/>
                      <a:pt x="1359884" y="397863"/>
                    </a:cubicBezTo>
                    <a:cubicBezTo>
                      <a:pt x="1363409" y="344237"/>
                      <a:pt x="1359503" y="290421"/>
                      <a:pt x="1359884" y="236700"/>
                    </a:cubicBezTo>
                    <a:cubicBezTo>
                      <a:pt x="1360265" y="179740"/>
                      <a:pt x="1366076" y="122114"/>
                      <a:pt x="1351598" y="67250"/>
                    </a:cubicBezTo>
                    <a:cubicBezTo>
                      <a:pt x="1345692" y="44866"/>
                      <a:pt x="1335691" y="23530"/>
                      <a:pt x="1316641" y="10767"/>
                    </a:cubicBezTo>
                    <a:cubicBezTo>
                      <a:pt x="1279874" y="-13998"/>
                      <a:pt x="1233202" y="8290"/>
                      <a:pt x="1195292" y="34008"/>
                    </a:cubicBezTo>
                    <a:cubicBezTo>
                      <a:pt x="1114330" y="89062"/>
                      <a:pt x="1060990" y="173644"/>
                      <a:pt x="1005745" y="254988"/>
                    </a:cubicBezTo>
                    <a:cubicBezTo>
                      <a:pt x="928688" y="368526"/>
                      <a:pt x="847058" y="478825"/>
                      <a:pt x="763048" y="587315"/>
                    </a:cubicBezTo>
                    <a:cubicBezTo>
                      <a:pt x="691991" y="679041"/>
                      <a:pt x="621697" y="771338"/>
                      <a:pt x="548640" y="861444"/>
                    </a:cubicBezTo>
                    <a:cubicBezTo>
                      <a:pt x="425672" y="1012987"/>
                      <a:pt x="453866" y="995747"/>
                      <a:pt x="328803" y="1145480"/>
                    </a:cubicBezTo>
                    <a:cubicBezTo>
                      <a:pt x="294418" y="1186628"/>
                      <a:pt x="21146" y="1558103"/>
                      <a:pt x="0" y="1607157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D026082B-E695-4987-8C03-332366C6C9D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3683507" y="3153822"/>
                <a:ext cx="1223105" cy="1676495"/>
              </a:xfrm>
              <a:custGeom>
                <a:avLst/>
                <a:gdLst>
                  <a:gd name="connsiteX0" fmla="*/ 1223105 w 1223105"/>
                  <a:gd name="connsiteY0" fmla="*/ 0 h 1676495"/>
                  <a:gd name="connsiteX1" fmla="*/ 1000792 w 1223105"/>
                  <a:gd name="connsiteY1" fmla="*/ 254794 h 1676495"/>
                  <a:gd name="connsiteX2" fmla="*/ 744760 w 1223105"/>
                  <a:gd name="connsiteY2" fmla="*/ 651891 h 1676495"/>
                  <a:gd name="connsiteX3" fmla="*/ 345758 w 1223105"/>
                  <a:gd name="connsiteY3" fmla="*/ 1231773 h 1676495"/>
                  <a:gd name="connsiteX4" fmla="*/ 0 w 1223105"/>
                  <a:gd name="connsiteY4" fmla="*/ 1676495 h 1676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3105" h="1676495">
                    <a:moveTo>
                      <a:pt x="1223105" y="0"/>
                    </a:moveTo>
                    <a:cubicBezTo>
                      <a:pt x="1136523" y="72771"/>
                      <a:pt x="1066324" y="162401"/>
                      <a:pt x="1000792" y="254794"/>
                    </a:cubicBezTo>
                    <a:cubicBezTo>
                      <a:pt x="909733" y="383286"/>
                      <a:pt x="827723" y="517970"/>
                      <a:pt x="744760" y="651891"/>
                    </a:cubicBezTo>
                    <a:cubicBezTo>
                      <a:pt x="621030" y="851726"/>
                      <a:pt x="497777" y="1052608"/>
                      <a:pt x="345758" y="1231773"/>
                    </a:cubicBezTo>
                    <a:cubicBezTo>
                      <a:pt x="248888" y="1345978"/>
                      <a:pt x="61722" y="1540764"/>
                      <a:pt x="0" y="16764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461A8835-D9FC-4CAB-AF19-A5513B17BA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6517" y="3097027"/>
                <a:ext cx="668845" cy="2224304"/>
              </a:xfrm>
              <a:custGeom>
                <a:avLst/>
                <a:gdLst>
                  <a:gd name="connsiteX0" fmla="*/ 668846 w 668845"/>
                  <a:gd name="connsiteY0" fmla="*/ 2224305 h 2224304"/>
                  <a:gd name="connsiteX1" fmla="*/ 486918 w 668845"/>
                  <a:gd name="connsiteY1" fmla="*/ 1944365 h 2224304"/>
                  <a:gd name="connsiteX2" fmla="*/ 376809 w 668845"/>
                  <a:gd name="connsiteY2" fmla="*/ 1659663 h 2224304"/>
                  <a:gd name="connsiteX3" fmla="*/ 319373 w 668845"/>
                  <a:gd name="connsiteY3" fmla="*/ 1425157 h 2224304"/>
                  <a:gd name="connsiteX4" fmla="*/ 264319 w 668845"/>
                  <a:gd name="connsiteY4" fmla="*/ 1130834 h 2224304"/>
                  <a:gd name="connsiteX5" fmla="*/ 278702 w 668845"/>
                  <a:gd name="connsiteY5" fmla="*/ 882041 h 2224304"/>
                  <a:gd name="connsiteX6" fmla="*/ 302609 w 668845"/>
                  <a:gd name="connsiteY6" fmla="*/ 736118 h 2224304"/>
                  <a:gd name="connsiteX7" fmla="*/ 360045 w 668845"/>
                  <a:gd name="connsiteY7" fmla="*/ 444177 h 2224304"/>
                  <a:gd name="connsiteX8" fmla="*/ 386334 w 668845"/>
                  <a:gd name="connsiteY8" fmla="*/ 233675 h 2224304"/>
                  <a:gd name="connsiteX9" fmla="*/ 0 w 668845"/>
                  <a:gd name="connsiteY9" fmla="*/ 56795 h 2224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8845" h="2224304">
                    <a:moveTo>
                      <a:pt x="668846" y="2224305"/>
                    </a:moveTo>
                    <a:cubicBezTo>
                      <a:pt x="599218" y="2137151"/>
                      <a:pt x="537210" y="2043996"/>
                      <a:pt x="486918" y="1944365"/>
                    </a:cubicBezTo>
                    <a:cubicBezTo>
                      <a:pt x="441008" y="1853306"/>
                      <a:pt x="404717" y="1757770"/>
                      <a:pt x="376809" y="1659663"/>
                    </a:cubicBezTo>
                    <a:cubicBezTo>
                      <a:pt x="354806" y="1582224"/>
                      <a:pt x="337757" y="1503548"/>
                      <a:pt x="319373" y="1425157"/>
                    </a:cubicBezTo>
                    <a:cubicBezTo>
                      <a:pt x="296418" y="1327811"/>
                      <a:pt x="270510" y="1230657"/>
                      <a:pt x="264319" y="1130834"/>
                    </a:cubicBezTo>
                    <a:cubicBezTo>
                      <a:pt x="259080" y="1047681"/>
                      <a:pt x="266891" y="964528"/>
                      <a:pt x="278702" y="882041"/>
                    </a:cubicBezTo>
                    <a:cubicBezTo>
                      <a:pt x="285655" y="833274"/>
                      <a:pt x="293751" y="784601"/>
                      <a:pt x="302609" y="736118"/>
                    </a:cubicBezTo>
                    <a:cubicBezTo>
                      <a:pt x="320516" y="638582"/>
                      <a:pt x="339471" y="541237"/>
                      <a:pt x="360045" y="444177"/>
                    </a:cubicBezTo>
                    <a:cubicBezTo>
                      <a:pt x="374809" y="374549"/>
                      <a:pt x="389763" y="304541"/>
                      <a:pt x="386334" y="233675"/>
                    </a:cubicBezTo>
                    <a:cubicBezTo>
                      <a:pt x="383191" y="168809"/>
                      <a:pt x="391287" y="-120751"/>
                      <a:pt x="0" y="56795"/>
                    </a:cubicBezTo>
                  </a:path>
                </a:pathLst>
              </a:custGeom>
              <a:noFill/>
              <a:ln w="9525" cap="rnd">
                <a:solidFill>
                  <a:schemeClr val="bg2">
                    <a:alpha val="2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4E6BA76-9515-415F-BAC9-76958DA6EB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39145" y="4663452"/>
              <a:ext cx="1103852" cy="657879"/>
            </a:xfrm>
            <a:custGeom>
              <a:avLst/>
              <a:gdLst>
                <a:gd name="connsiteX0" fmla="*/ 1103852 w 1103852"/>
                <a:gd name="connsiteY0" fmla="*/ 657879 h 657879"/>
                <a:gd name="connsiteX1" fmla="*/ 883063 w 1103852"/>
                <a:gd name="connsiteY1" fmla="*/ 177724 h 657879"/>
                <a:gd name="connsiteX2" fmla="*/ 678085 w 1103852"/>
                <a:gd name="connsiteY2" fmla="*/ 17132 h 657879"/>
                <a:gd name="connsiteX3" fmla="*/ 461962 w 1103852"/>
                <a:gd name="connsiteY3" fmla="*/ 17132 h 657879"/>
                <a:gd name="connsiteX4" fmla="*/ 136398 w 1103852"/>
                <a:gd name="connsiteY4" fmla="*/ 267735 h 657879"/>
                <a:gd name="connsiteX5" fmla="*/ 0 w 1103852"/>
                <a:gd name="connsiteY5" fmla="*/ 650830 h 65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03852" h="657879">
                  <a:moveTo>
                    <a:pt x="1103852" y="657879"/>
                  </a:moveTo>
                  <a:cubicBezTo>
                    <a:pt x="1071563" y="576250"/>
                    <a:pt x="937546" y="246494"/>
                    <a:pt x="883063" y="177724"/>
                  </a:cubicBezTo>
                  <a:cubicBezTo>
                    <a:pt x="828104" y="108382"/>
                    <a:pt x="761238" y="46279"/>
                    <a:pt x="678085" y="17132"/>
                  </a:cubicBezTo>
                  <a:cubicBezTo>
                    <a:pt x="608171" y="-7347"/>
                    <a:pt x="533210" y="-4013"/>
                    <a:pt x="461962" y="17132"/>
                  </a:cubicBezTo>
                  <a:cubicBezTo>
                    <a:pt x="326898" y="57137"/>
                    <a:pt x="214027" y="150101"/>
                    <a:pt x="136398" y="267735"/>
                  </a:cubicBezTo>
                  <a:cubicBezTo>
                    <a:pt x="86773" y="343078"/>
                    <a:pt x="16764" y="562153"/>
                    <a:pt x="0" y="65083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4C120B3D-CF1C-49AE-B5B4-6BF589737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21047"/>
              <a:ext cx="1271168" cy="2861881"/>
            </a:xfrm>
            <a:custGeom>
              <a:avLst/>
              <a:gdLst>
                <a:gd name="connsiteX0" fmla="*/ 0 w 1271168"/>
                <a:gd name="connsiteY0" fmla="*/ 2861882 h 2861881"/>
                <a:gd name="connsiteX1" fmla="*/ 115157 w 1271168"/>
                <a:gd name="connsiteY1" fmla="*/ 2685002 h 2861881"/>
                <a:gd name="connsiteX2" fmla="*/ 277178 w 1271168"/>
                <a:gd name="connsiteY2" fmla="*/ 2461070 h 2861881"/>
                <a:gd name="connsiteX3" fmla="*/ 421958 w 1271168"/>
                <a:gd name="connsiteY3" fmla="*/ 2209514 h 2861881"/>
                <a:gd name="connsiteX4" fmla="*/ 690848 w 1271168"/>
                <a:gd name="connsiteY4" fmla="*/ 1751267 h 2861881"/>
                <a:gd name="connsiteX5" fmla="*/ 830580 w 1271168"/>
                <a:gd name="connsiteY5" fmla="*/ 1451039 h 2861881"/>
                <a:gd name="connsiteX6" fmla="*/ 917067 w 1271168"/>
                <a:gd name="connsiteY6" fmla="*/ 1276541 h 2861881"/>
                <a:gd name="connsiteX7" fmla="*/ 1114901 w 1271168"/>
                <a:gd name="connsiteY7" fmla="*/ 965835 h 2861881"/>
                <a:gd name="connsiteX8" fmla="*/ 1204627 w 1271168"/>
                <a:gd name="connsiteY8" fmla="*/ 819626 h 2861881"/>
                <a:gd name="connsiteX9" fmla="*/ 1271111 w 1271168"/>
                <a:gd name="connsiteY9" fmla="*/ 585311 h 2861881"/>
                <a:gd name="connsiteX10" fmla="*/ 1128141 w 1271168"/>
                <a:gd name="connsiteY10" fmla="*/ 292894 h 2861881"/>
                <a:gd name="connsiteX11" fmla="*/ 882110 w 1271168"/>
                <a:gd name="connsiteY11" fmla="*/ 135065 h 2861881"/>
                <a:gd name="connsiteX12" fmla="*/ 574929 w 1271168"/>
                <a:gd name="connsiteY12" fmla="*/ 0 h 2861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1168" h="2861881">
                  <a:moveTo>
                    <a:pt x="0" y="2861882"/>
                  </a:moveTo>
                  <a:cubicBezTo>
                    <a:pt x="0" y="2861882"/>
                    <a:pt x="67151" y="2751201"/>
                    <a:pt x="115157" y="2685002"/>
                  </a:cubicBezTo>
                  <a:cubicBezTo>
                    <a:pt x="169259" y="2610326"/>
                    <a:pt x="226981" y="2538317"/>
                    <a:pt x="277178" y="2461070"/>
                  </a:cubicBezTo>
                  <a:cubicBezTo>
                    <a:pt x="329946" y="2379917"/>
                    <a:pt x="374142" y="2293715"/>
                    <a:pt x="421958" y="2209514"/>
                  </a:cubicBezTo>
                  <a:cubicBezTo>
                    <a:pt x="509492" y="2055495"/>
                    <a:pt x="609695" y="1908715"/>
                    <a:pt x="690848" y="1751267"/>
                  </a:cubicBezTo>
                  <a:cubicBezTo>
                    <a:pt x="741426" y="1653159"/>
                    <a:pt x="784670" y="1551432"/>
                    <a:pt x="830580" y="1451039"/>
                  </a:cubicBezTo>
                  <a:cubicBezTo>
                    <a:pt x="857631" y="1391984"/>
                    <a:pt x="885635" y="1333405"/>
                    <a:pt x="917067" y="1276541"/>
                  </a:cubicBezTo>
                  <a:cubicBezTo>
                    <a:pt x="976408" y="1169003"/>
                    <a:pt x="1046417" y="1067848"/>
                    <a:pt x="1114901" y="965835"/>
                  </a:cubicBezTo>
                  <a:cubicBezTo>
                    <a:pt x="1146810" y="918305"/>
                    <a:pt x="1177671" y="870109"/>
                    <a:pt x="1204627" y="819626"/>
                  </a:cubicBezTo>
                  <a:cubicBezTo>
                    <a:pt x="1243679" y="746665"/>
                    <a:pt x="1272635" y="667703"/>
                    <a:pt x="1271111" y="585311"/>
                  </a:cubicBezTo>
                  <a:cubicBezTo>
                    <a:pt x="1269111" y="473012"/>
                    <a:pt x="1209485" y="371284"/>
                    <a:pt x="1128141" y="292894"/>
                  </a:cubicBezTo>
                  <a:cubicBezTo>
                    <a:pt x="1057561" y="224790"/>
                    <a:pt x="971836" y="175260"/>
                    <a:pt x="882110" y="135065"/>
                  </a:cubicBezTo>
                  <a:cubicBezTo>
                    <a:pt x="779907" y="89249"/>
                    <a:pt x="672560" y="54673"/>
                    <a:pt x="574929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5F7B6392-DF04-4EF6-A433-4A7A757D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536477"/>
              <a:ext cx="919096" cy="2636139"/>
            </a:xfrm>
            <a:custGeom>
              <a:avLst/>
              <a:gdLst>
                <a:gd name="connsiteX0" fmla="*/ 0 w 919096"/>
                <a:gd name="connsiteY0" fmla="*/ 2636139 h 2636139"/>
                <a:gd name="connsiteX1" fmla="*/ 274415 w 919096"/>
                <a:gd name="connsiteY1" fmla="*/ 2218277 h 2636139"/>
                <a:gd name="connsiteX2" fmla="*/ 607981 w 919096"/>
                <a:gd name="connsiteY2" fmla="*/ 1655921 h 2636139"/>
                <a:gd name="connsiteX3" fmla="*/ 792290 w 919096"/>
                <a:gd name="connsiteY3" fmla="*/ 1163003 h 2636139"/>
                <a:gd name="connsiteX4" fmla="*/ 914400 w 919096"/>
                <a:gd name="connsiteY4" fmla="*/ 808863 h 2636139"/>
                <a:gd name="connsiteX5" fmla="*/ 847344 w 919096"/>
                <a:gd name="connsiteY5" fmla="*/ 516922 h 2636139"/>
                <a:gd name="connsiteX6" fmla="*/ 610362 w 919096"/>
                <a:gd name="connsiteY6" fmla="*/ 366141 h 2636139"/>
                <a:gd name="connsiteX7" fmla="*/ 361379 w 919096"/>
                <a:gd name="connsiteY7" fmla="*/ 222599 h 2636139"/>
                <a:gd name="connsiteX8" fmla="*/ 67056 w 919096"/>
                <a:gd name="connsiteY8" fmla="*/ 0 h 263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9096" h="2636139">
                  <a:moveTo>
                    <a:pt x="0" y="2636139"/>
                  </a:moveTo>
                  <a:cubicBezTo>
                    <a:pt x="0" y="2636139"/>
                    <a:pt x="162020" y="2392394"/>
                    <a:pt x="274415" y="2218277"/>
                  </a:cubicBezTo>
                  <a:cubicBezTo>
                    <a:pt x="392906" y="2034730"/>
                    <a:pt x="518732" y="1854994"/>
                    <a:pt x="607981" y="1655921"/>
                  </a:cubicBezTo>
                  <a:cubicBezTo>
                    <a:pt x="679799" y="1495806"/>
                    <a:pt x="726091" y="1325594"/>
                    <a:pt x="792290" y="1163003"/>
                  </a:cubicBezTo>
                  <a:cubicBezTo>
                    <a:pt x="839724" y="1046607"/>
                    <a:pt x="897922" y="933164"/>
                    <a:pt x="914400" y="808863"/>
                  </a:cubicBezTo>
                  <a:cubicBezTo>
                    <a:pt x="928116" y="705326"/>
                    <a:pt x="913543" y="596932"/>
                    <a:pt x="847344" y="516922"/>
                  </a:cubicBezTo>
                  <a:cubicBezTo>
                    <a:pt x="786956" y="444056"/>
                    <a:pt x="696087" y="407956"/>
                    <a:pt x="610362" y="366141"/>
                  </a:cubicBezTo>
                  <a:cubicBezTo>
                    <a:pt x="524161" y="324136"/>
                    <a:pt x="442722" y="273272"/>
                    <a:pt x="361379" y="222599"/>
                  </a:cubicBezTo>
                  <a:cubicBezTo>
                    <a:pt x="245459" y="150400"/>
                    <a:pt x="126968" y="121348"/>
                    <a:pt x="67056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FB987BC-4338-4C63-8DB9-5CB9DC489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717738"/>
              <a:ext cx="625711" cy="2292381"/>
            </a:xfrm>
            <a:custGeom>
              <a:avLst/>
              <a:gdLst>
                <a:gd name="connsiteX0" fmla="*/ 0 w 625711"/>
                <a:gd name="connsiteY0" fmla="*/ 2292382 h 2292381"/>
                <a:gd name="connsiteX1" fmla="*/ 181070 w 625711"/>
                <a:gd name="connsiteY1" fmla="*/ 2019967 h 2292381"/>
                <a:gd name="connsiteX2" fmla="*/ 385000 w 625711"/>
                <a:gd name="connsiteY2" fmla="*/ 1640967 h 2292381"/>
                <a:gd name="connsiteX3" fmla="*/ 514255 w 625711"/>
                <a:gd name="connsiteY3" fmla="*/ 1376839 h 2292381"/>
                <a:gd name="connsiteX4" fmla="*/ 606171 w 625711"/>
                <a:gd name="connsiteY4" fmla="*/ 1015079 h 2292381"/>
                <a:gd name="connsiteX5" fmla="*/ 606171 w 625711"/>
                <a:gd name="connsiteY5" fmla="*/ 673418 h 2292381"/>
                <a:gd name="connsiteX6" fmla="*/ 485489 w 625711"/>
                <a:gd name="connsiteY6" fmla="*/ 475297 h 2292381"/>
                <a:gd name="connsiteX7" fmla="*/ 313182 w 625711"/>
                <a:gd name="connsiteY7" fmla="*/ 328898 h 2292381"/>
                <a:gd name="connsiteX8" fmla="*/ 173831 w 625711"/>
                <a:gd name="connsiteY8" fmla="*/ 189643 h 2292381"/>
                <a:gd name="connsiteX9" fmla="*/ 0 w 625711"/>
                <a:gd name="connsiteY9" fmla="*/ 0 h 2292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5711" h="2292381">
                  <a:moveTo>
                    <a:pt x="0" y="2292382"/>
                  </a:moveTo>
                  <a:cubicBezTo>
                    <a:pt x="0" y="2292382"/>
                    <a:pt x="110776" y="2140363"/>
                    <a:pt x="181070" y="2019967"/>
                  </a:cubicBezTo>
                  <a:cubicBezTo>
                    <a:pt x="253460" y="1896047"/>
                    <a:pt x="318325" y="1768031"/>
                    <a:pt x="385000" y="1640967"/>
                  </a:cubicBezTo>
                  <a:cubicBezTo>
                    <a:pt x="430625" y="1554099"/>
                    <a:pt x="478536" y="1468184"/>
                    <a:pt x="514255" y="1376839"/>
                  </a:cubicBezTo>
                  <a:cubicBezTo>
                    <a:pt x="559689" y="1260634"/>
                    <a:pt x="585788" y="1138333"/>
                    <a:pt x="606171" y="1015079"/>
                  </a:cubicBezTo>
                  <a:cubicBezTo>
                    <a:pt x="625031" y="900779"/>
                    <a:pt x="638556" y="784003"/>
                    <a:pt x="606171" y="673418"/>
                  </a:cubicBezTo>
                  <a:cubicBezTo>
                    <a:pt x="584168" y="598075"/>
                    <a:pt x="540258" y="531590"/>
                    <a:pt x="485489" y="475297"/>
                  </a:cubicBezTo>
                  <a:cubicBezTo>
                    <a:pt x="432911" y="421195"/>
                    <a:pt x="369475" y="379095"/>
                    <a:pt x="313182" y="328898"/>
                  </a:cubicBezTo>
                  <a:cubicBezTo>
                    <a:pt x="264128" y="285179"/>
                    <a:pt x="219361" y="237077"/>
                    <a:pt x="173831" y="189643"/>
                  </a:cubicBezTo>
                  <a:cubicBezTo>
                    <a:pt x="109347" y="122111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F0B5029E-655F-4CB5-BCA2-B62400CE76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1951196"/>
              <a:ext cx="421548" cy="1865756"/>
            </a:xfrm>
            <a:custGeom>
              <a:avLst/>
              <a:gdLst>
                <a:gd name="connsiteX0" fmla="*/ 0 w 421548"/>
                <a:gd name="connsiteY0" fmla="*/ 0 h 1865756"/>
                <a:gd name="connsiteX1" fmla="*/ 258699 w 421548"/>
                <a:gd name="connsiteY1" fmla="*/ 330803 h 1865756"/>
                <a:gd name="connsiteX2" fmla="*/ 408051 w 421548"/>
                <a:gd name="connsiteY2" fmla="*/ 617887 h 1865756"/>
                <a:gd name="connsiteX3" fmla="*/ 408051 w 421548"/>
                <a:gd name="connsiteY3" fmla="*/ 910781 h 1865756"/>
                <a:gd name="connsiteX4" fmla="*/ 336233 w 421548"/>
                <a:gd name="connsiteY4" fmla="*/ 1269683 h 1865756"/>
                <a:gd name="connsiteX5" fmla="*/ 186881 w 421548"/>
                <a:gd name="connsiteY5" fmla="*/ 1582674 h 1865756"/>
                <a:gd name="connsiteX6" fmla="*/ 0 w 421548"/>
                <a:gd name="connsiteY6" fmla="*/ 1865757 h 1865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1548" h="1865756">
                  <a:moveTo>
                    <a:pt x="0" y="0"/>
                  </a:moveTo>
                  <a:cubicBezTo>
                    <a:pt x="0" y="0"/>
                    <a:pt x="155734" y="188309"/>
                    <a:pt x="258699" y="330803"/>
                  </a:cubicBezTo>
                  <a:cubicBezTo>
                    <a:pt x="322517" y="419100"/>
                    <a:pt x="383096" y="512255"/>
                    <a:pt x="408051" y="617887"/>
                  </a:cubicBezTo>
                  <a:cubicBezTo>
                    <a:pt x="430625" y="713613"/>
                    <a:pt x="420815" y="812768"/>
                    <a:pt x="408051" y="910781"/>
                  </a:cubicBezTo>
                  <a:cubicBezTo>
                    <a:pt x="392240" y="1032129"/>
                    <a:pt x="376142" y="1154049"/>
                    <a:pt x="336233" y="1269683"/>
                  </a:cubicBezTo>
                  <a:cubicBezTo>
                    <a:pt x="298418" y="1379125"/>
                    <a:pt x="246412" y="1483138"/>
                    <a:pt x="186881" y="1582674"/>
                  </a:cubicBezTo>
                  <a:cubicBezTo>
                    <a:pt x="122777" y="1689640"/>
                    <a:pt x="0" y="1865757"/>
                    <a:pt x="0" y="1865757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66F436B-D502-4927-A05D-0691A99F6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201418"/>
              <a:ext cx="286935" cy="1358264"/>
            </a:xfrm>
            <a:custGeom>
              <a:avLst/>
              <a:gdLst>
                <a:gd name="connsiteX0" fmla="*/ 11621 w 286935"/>
                <a:gd name="connsiteY0" fmla="*/ 1358265 h 1358264"/>
                <a:gd name="connsiteX1" fmla="*/ 163830 w 286935"/>
                <a:gd name="connsiteY1" fmla="*/ 1157287 h 1358264"/>
                <a:gd name="connsiteX2" fmla="*/ 258604 w 286935"/>
                <a:gd name="connsiteY2" fmla="*/ 858679 h 1358264"/>
                <a:gd name="connsiteX3" fmla="*/ 284417 w 286935"/>
                <a:gd name="connsiteY3" fmla="*/ 577310 h 1358264"/>
                <a:gd name="connsiteX4" fmla="*/ 215456 w 286935"/>
                <a:gd name="connsiteY4" fmla="*/ 330422 h 1358264"/>
                <a:gd name="connsiteX5" fmla="*/ 0 w 286935"/>
                <a:gd name="connsiteY5" fmla="*/ 0 h 1358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6935" h="1358264">
                  <a:moveTo>
                    <a:pt x="11621" y="1358265"/>
                  </a:moveTo>
                  <a:cubicBezTo>
                    <a:pt x="11621" y="1358265"/>
                    <a:pt x="104299" y="1269016"/>
                    <a:pt x="163830" y="1157287"/>
                  </a:cubicBezTo>
                  <a:cubicBezTo>
                    <a:pt x="213074" y="1064800"/>
                    <a:pt x="237458" y="961453"/>
                    <a:pt x="258604" y="858679"/>
                  </a:cubicBezTo>
                  <a:cubicBezTo>
                    <a:pt x="277749" y="765905"/>
                    <a:pt x="293180" y="671512"/>
                    <a:pt x="284417" y="577310"/>
                  </a:cubicBezTo>
                  <a:cubicBezTo>
                    <a:pt x="276511" y="491680"/>
                    <a:pt x="250412" y="409099"/>
                    <a:pt x="215456" y="330422"/>
                  </a:cubicBezTo>
                  <a:cubicBezTo>
                    <a:pt x="153353" y="190405"/>
                    <a:pt x="0" y="0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63D19BC0-342A-4662-8B01-078F5BC25F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671887" y="2482500"/>
              <a:ext cx="167300" cy="890873"/>
            </a:xfrm>
            <a:custGeom>
              <a:avLst/>
              <a:gdLst>
                <a:gd name="connsiteX0" fmla="*/ 0 w 167300"/>
                <a:gd name="connsiteY0" fmla="*/ 0 h 890873"/>
                <a:gd name="connsiteX1" fmla="*/ 143732 w 167300"/>
                <a:gd name="connsiteY1" fmla="*/ 233077 h 890873"/>
                <a:gd name="connsiteX2" fmla="*/ 160973 w 167300"/>
                <a:gd name="connsiteY2" fmla="*/ 482822 h 890873"/>
                <a:gd name="connsiteX3" fmla="*/ 0 w 167300"/>
                <a:gd name="connsiteY3" fmla="*/ 890873 h 89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300" h="890873">
                  <a:moveTo>
                    <a:pt x="0" y="0"/>
                  </a:moveTo>
                  <a:cubicBezTo>
                    <a:pt x="0" y="0"/>
                    <a:pt x="110585" y="127254"/>
                    <a:pt x="143732" y="233077"/>
                  </a:cubicBezTo>
                  <a:cubicBezTo>
                    <a:pt x="168974" y="313563"/>
                    <a:pt x="172593" y="399098"/>
                    <a:pt x="160973" y="482822"/>
                  </a:cubicBezTo>
                  <a:cubicBezTo>
                    <a:pt x="136970" y="655892"/>
                    <a:pt x="0" y="890873"/>
                    <a:pt x="0" y="890873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DF32521F-B67B-4D14-BB6E-0DD27E1C70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49272" y="1514475"/>
              <a:ext cx="3076098" cy="1677721"/>
            </a:xfrm>
            <a:custGeom>
              <a:avLst/>
              <a:gdLst>
                <a:gd name="connsiteX0" fmla="*/ 3076099 w 3076098"/>
                <a:gd name="connsiteY0" fmla="*/ 12287 h 1677721"/>
                <a:gd name="connsiteX1" fmla="*/ 3054287 w 3076098"/>
                <a:gd name="connsiteY1" fmla="*/ 609029 h 1677721"/>
                <a:gd name="connsiteX2" fmla="*/ 3054287 w 3076098"/>
                <a:gd name="connsiteY2" fmla="*/ 824770 h 1677721"/>
                <a:gd name="connsiteX3" fmla="*/ 3002375 w 3076098"/>
                <a:gd name="connsiteY3" fmla="*/ 1158240 h 1677721"/>
                <a:gd name="connsiteX4" fmla="*/ 2945797 w 3076098"/>
                <a:gd name="connsiteY4" fmla="*/ 1277112 h 1677721"/>
                <a:gd name="connsiteX5" fmla="*/ 2706815 w 3076098"/>
                <a:gd name="connsiteY5" fmla="*/ 1492853 h 1677721"/>
                <a:gd name="connsiteX6" fmla="*/ 2451735 w 3076098"/>
                <a:gd name="connsiteY6" fmla="*/ 1618583 h 1677721"/>
                <a:gd name="connsiteX7" fmla="*/ 2128457 w 3076098"/>
                <a:gd name="connsiteY7" fmla="*/ 1677448 h 1677721"/>
                <a:gd name="connsiteX8" fmla="*/ 1672495 w 3076098"/>
                <a:gd name="connsiteY8" fmla="*/ 1505522 h 1677721"/>
                <a:gd name="connsiteX9" fmla="*/ 1445038 w 3076098"/>
                <a:gd name="connsiteY9" fmla="*/ 1230916 h 1677721"/>
                <a:gd name="connsiteX10" fmla="*/ 1381506 w 3076098"/>
                <a:gd name="connsiteY10" fmla="*/ 1044035 h 1677721"/>
                <a:gd name="connsiteX11" fmla="*/ 1260253 w 3076098"/>
                <a:gd name="connsiteY11" fmla="*/ 837533 h 1677721"/>
                <a:gd name="connsiteX12" fmla="*/ 1108520 w 3076098"/>
                <a:gd name="connsiteY12" fmla="*/ 772954 h 1677721"/>
                <a:gd name="connsiteX13" fmla="*/ 955358 w 3076098"/>
                <a:gd name="connsiteY13" fmla="*/ 751427 h 1677721"/>
                <a:gd name="connsiteX14" fmla="*/ 763810 w 3076098"/>
                <a:gd name="connsiteY14" fmla="*/ 764762 h 1677721"/>
                <a:gd name="connsiteX15" fmla="*/ 651224 w 3076098"/>
                <a:gd name="connsiteY15" fmla="*/ 728186 h 1677721"/>
                <a:gd name="connsiteX16" fmla="*/ 510730 w 3076098"/>
                <a:gd name="connsiteY16" fmla="*/ 587788 h 1677721"/>
                <a:gd name="connsiteX17" fmla="*/ 323183 w 3076098"/>
                <a:gd name="connsiteY17" fmla="*/ 353187 h 1677721"/>
                <a:gd name="connsiteX18" fmla="*/ 0 w 3076098"/>
                <a:gd name="connsiteY18" fmla="*/ 0 h 1677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76098" h="1677721">
                  <a:moveTo>
                    <a:pt x="3076099" y="12287"/>
                  </a:moveTo>
                  <a:cubicBezTo>
                    <a:pt x="3069336" y="183071"/>
                    <a:pt x="3053525" y="438150"/>
                    <a:pt x="3054287" y="609029"/>
                  </a:cubicBezTo>
                  <a:cubicBezTo>
                    <a:pt x="3054572" y="680942"/>
                    <a:pt x="3056477" y="752856"/>
                    <a:pt x="3054287" y="824770"/>
                  </a:cubicBezTo>
                  <a:cubicBezTo>
                    <a:pt x="3050858" y="937832"/>
                    <a:pt x="3038285" y="1051084"/>
                    <a:pt x="3002375" y="1158240"/>
                  </a:cubicBezTo>
                  <a:cubicBezTo>
                    <a:pt x="2988374" y="1200055"/>
                    <a:pt x="2969895" y="1240155"/>
                    <a:pt x="2945797" y="1277112"/>
                  </a:cubicBezTo>
                  <a:cubicBezTo>
                    <a:pt x="2886742" y="1367885"/>
                    <a:pt x="2798636" y="1434846"/>
                    <a:pt x="2706815" y="1492853"/>
                  </a:cubicBezTo>
                  <a:cubicBezTo>
                    <a:pt x="2626424" y="1543717"/>
                    <a:pt x="2541080" y="1586103"/>
                    <a:pt x="2451735" y="1618583"/>
                  </a:cubicBezTo>
                  <a:cubicBezTo>
                    <a:pt x="2347817" y="1656398"/>
                    <a:pt x="2238851" y="1680591"/>
                    <a:pt x="2128457" y="1677448"/>
                  </a:cubicBezTo>
                  <a:cubicBezTo>
                    <a:pt x="1962436" y="1672781"/>
                    <a:pt x="1804702" y="1606677"/>
                    <a:pt x="1672495" y="1505522"/>
                  </a:cubicBezTo>
                  <a:cubicBezTo>
                    <a:pt x="1576483" y="1432084"/>
                    <a:pt x="1493520" y="1341501"/>
                    <a:pt x="1445038" y="1230916"/>
                  </a:cubicBezTo>
                  <a:cubicBezTo>
                    <a:pt x="1418653" y="1170623"/>
                    <a:pt x="1401794" y="1106710"/>
                    <a:pt x="1381506" y="1044035"/>
                  </a:cubicBezTo>
                  <a:cubicBezTo>
                    <a:pt x="1356360" y="966026"/>
                    <a:pt x="1324261" y="887730"/>
                    <a:pt x="1260253" y="837533"/>
                  </a:cubicBezTo>
                  <a:cubicBezTo>
                    <a:pt x="1216628" y="803243"/>
                    <a:pt x="1162717" y="786194"/>
                    <a:pt x="1108520" y="772954"/>
                  </a:cubicBezTo>
                  <a:cubicBezTo>
                    <a:pt x="1058228" y="760667"/>
                    <a:pt x="1007078" y="750570"/>
                    <a:pt x="955358" y="751427"/>
                  </a:cubicBezTo>
                  <a:cubicBezTo>
                    <a:pt x="891064" y="752475"/>
                    <a:pt x="827818" y="770001"/>
                    <a:pt x="763810" y="764762"/>
                  </a:cubicBezTo>
                  <a:cubicBezTo>
                    <a:pt x="723995" y="761524"/>
                    <a:pt x="685514" y="748760"/>
                    <a:pt x="651224" y="728186"/>
                  </a:cubicBezTo>
                  <a:cubicBezTo>
                    <a:pt x="594074" y="693896"/>
                    <a:pt x="552545" y="639985"/>
                    <a:pt x="510730" y="587788"/>
                  </a:cubicBezTo>
                  <a:cubicBezTo>
                    <a:pt x="448151" y="509683"/>
                    <a:pt x="384524" y="432245"/>
                    <a:pt x="323183" y="353187"/>
                  </a:cubicBezTo>
                  <a:cubicBezTo>
                    <a:pt x="246221" y="253937"/>
                    <a:pt x="94202" y="82868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56F73602-5ACB-4102-894B-D140E71E6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9025" y="1548764"/>
              <a:ext cx="2607257" cy="1468691"/>
            </a:xfrm>
            <a:custGeom>
              <a:avLst/>
              <a:gdLst>
                <a:gd name="connsiteX0" fmla="*/ 2568321 w 2607257"/>
                <a:gd name="connsiteY0" fmla="*/ 18002 h 1468691"/>
                <a:gd name="connsiteX1" fmla="*/ 2590609 w 2607257"/>
                <a:gd name="connsiteY1" fmla="*/ 258509 h 1468691"/>
                <a:gd name="connsiteX2" fmla="*/ 2606802 w 2607257"/>
                <a:gd name="connsiteY2" fmla="*/ 563118 h 1468691"/>
                <a:gd name="connsiteX3" fmla="*/ 2587181 w 2607257"/>
                <a:gd name="connsiteY3" fmla="*/ 910400 h 1468691"/>
                <a:gd name="connsiteX4" fmla="*/ 2568702 w 2607257"/>
                <a:gd name="connsiteY4" fmla="*/ 1001554 h 1468691"/>
                <a:gd name="connsiteX5" fmla="*/ 2407063 w 2607257"/>
                <a:gd name="connsiteY5" fmla="*/ 1262348 h 1468691"/>
                <a:gd name="connsiteX6" fmla="*/ 2211896 w 2607257"/>
                <a:gd name="connsiteY6" fmla="*/ 1390078 h 1468691"/>
                <a:gd name="connsiteX7" fmla="*/ 1936623 w 2607257"/>
                <a:gd name="connsiteY7" fmla="*/ 1466660 h 1468691"/>
                <a:gd name="connsiteX8" fmla="*/ 1749933 w 2607257"/>
                <a:gd name="connsiteY8" fmla="*/ 1447514 h 1468691"/>
                <a:gd name="connsiteX9" fmla="*/ 1594295 w 2607257"/>
                <a:gd name="connsiteY9" fmla="*/ 1351788 h 1468691"/>
                <a:gd name="connsiteX10" fmla="*/ 1512951 w 2607257"/>
                <a:gd name="connsiteY10" fmla="*/ 1227392 h 1468691"/>
                <a:gd name="connsiteX11" fmla="*/ 1500949 w 2607257"/>
                <a:gd name="connsiteY11" fmla="*/ 992886 h 1468691"/>
                <a:gd name="connsiteX12" fmla="*/ 1541621 w 2607257"/>
                <a:gd name="connsiteY12" fmla="*/ 803910 h 1468691"/>
                <a:gd name="connsiteX13" fmla="*/ 1541621 w 2607257"/>
                <a:gd name="connsiteY13" fmla="*/ 665131 h 1468691"/>
                <a:gd name="connsiteX14" fmla="*/ 1429131 w 2607257"/>
                <a:gd name="connsiteY14" fmla="*/ 526352 h 1468691"/>
                <a:gd name="connsiteX15" fmla="*/ 1163383 w 2607257"/>
                <a:gd name="connsiteY15" fmla="*/ 449771 h 1468691"/>
                <a:gd name="connsiteX16" fmla="*/ 811530 w 2607257"/>
                <a:gd name="connsiteY16" fmla="*/ 406718 h 1468691"/>
                <a:gd name="connsiteX17" fmla="*/ 574548 w 2607257"/>
                <a:gd name="connsiteY17" fmla="*/ 354044 h 1468691"/>
                <a:gd name="connsiteX18" fmla="*/ 284893 w 2607257"/>
                <a:gd name="connsiteY18" fmla="*/ 224885 h 1468691"/>
                <a:gd name="connsiteX19" fmla="*/ 0 w 2607257"/>
                <a:gd name="connsiteY19" fmla="*/ 0 h 146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07257" h="1468691">
                  <a:moveTo>
                    <a:pt x="2568321" y="18002"/>
                  </a:moveTo>
                  <a:cubicBezTo>
                    <a:pt x="2574989" y="70009"/>
                    <a:pt x="2587752" y="206121"/>
                    <a:pt x="2590609" y="258509"/>
                  </a:cubicBezTo>
                  <a:cubicBezTo>
                    <a:pt x="2596134" y="360045"/>
                    <a:pt x="2604707" y="461486"/>
                    <a:pt x="2606802" y="563118"/>
                  </a:cubicBezTo>
                  <a:cubicBezTo>
                    <a:pt x="2609088" y="679228"/>
                    <a:pt x="2602802" y="795338"/>
                    <a:pt x="2587181" y="910400"/>
                  </a:cubicBezTo>
                  <a:cubicBezTo>
                    <a:pt x="2582990" y="941165"/>
                    <a:pt x="2577274" y="971645"/>
                    <a:pt x="2568702" y="1001554"/>
                  </a:cubicBezTo>
                  <a:cubicBezTo>
                    <a:pt x="2540222" y="1101471"/>
                    <a:pt x="2482501" y="1190816"/>
                    <a:pt x="2407063" y="1262348"/>
                  </a:cubicBezTo>
                  <a:cubicBezTo>
                    <a:pt x="2350294" y="1316165"/>
                    <a:pt x="2283047" y="1357313"/>
                    <a:pt x="2211896" y="1390078"/>
                  </a:cubicBezTo>
                  <a:cubicBezTo>
                    <a:pt x="2124742" y="1430179"/>
                    <a:pt x="2032159" y="1458754"/>
                    <a:pt x="1936623" y="1466660"/>
                  </a:cubicBezTo>
                  <a:cubicBezTo>
                    <a:pt x="1873567" y="1471898"/>
                    <a:pt x="1809845" y="1467517"/>
                    <a:pt x="1749933" y="1447514"/>
                  </a:cubicBezTo>
                  <a:cubicBezTo>
                    <a:pt x="1691449" y="1428083"/>
                    <a:pt x="1638109" y="1395222"/>
                    <a:pt x="1594295" y="1351788"/>
                  </a:cubicBezTo>
                  <a:cubicBezTo>
                    <a:pt x="1558576" y="1316450"/>
                    <a:pt x="1530001" y="1274540"/>
                    <a:pt x="1512951" y="1227392"/>
                  </a:cubicBezTo>
                  <a:cubicBezTo>
                    <a:pt x="1485900" y="1152811"/>
                    <a:pt x="1487519" y="1071467"/>
                    <a:pt x="1500949" y="992886"/>
                  </a:cubicBezTo>
                  <a:cubicBezTo>
                    <a:pt x="1511808" y="929354"/>
                    <a:pt x="1529810" y="867251"/>
                    <a:pt x="1541621" y="803910"/>
                  </a:cubicBezTo>
                  <a:cubicBezTo>
                    <a:pt x="1550194" y="757714"/>
                    <a:pt x="1554194" y="710279"/>
                    <a:pt x="1541621" y="665131"/>
                  </a:cubicBezTo>
                  <a:cubicBezTo>
                    <a:pt x="1525143" y="605981"/>
                    <a:pt x="1481233" y="559403"/>
                    <a:pt x="1429131" y="526352"/>
                  </a:cubicBezTo>
                  <a:cubicBezTo>
                    <a:pt x="1350455" y="476536"/>
                    <a:pt x="1256157" y="461772"/>
                    <a:pt x="1163383" y="449771"/>
                  </a:cubicBezTo>
                  <a:cubicBezTo>
                    <a:pt x="1046131" y="434626"/>
                    <a:pt x="928306" y="424720"/>
                    <a:pt x="811530" y="406718"/>
                  </a:cubicBezTo>
                  <a:cubicBezTo>
                    <a:pt x="731425" y="394335"/>
                    <a:pt x="652081" y="377571"/>
                    <a:pt x="574548" y="354044"/>
                  </a:cubicBezTo>
                  <a:cubicBezTo>
                    <a:pt x="472916" y="323279"/>
                    <a:pt x="375094" y="280702"/>
                    <a:pt x="284893" y="224885"/>
                  </a:cubicBezTo>
                  <a:cubicBezTo>
                    <a:pt x="181832" y="161068"/>
                    <a:pt x="90868" y="80296"/>
                    <a:pt x="0" y="0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E87FA368-45DC-4276-A257-F67A12B2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50204" y="1524380"/>
              <a:ext cx="2095685" cy="1175182"/>
            </a:xfrm>
            <a:custGeom>
              <a:avLst/>
              <a:gdLst>
                <a:gd name="connsiteX0" fmla="*/ 1950434 w 2095685"/>
                <a:gd name="connsiteY0" fmla="*/ 0 h 1175182"/>
                <a:gd name="connsiteX1" fmla="*/ 2077307 w 2095685"/>
                <a:gd name="connsiteY1" fmla="*/ 479108 h 1175182"/>
                <a:gd name="connsiteX2" fmla="*/ 2089309 w 2095685"/>
                <a:gd name="connsiteY2" fmla="*/ 826008 h 1175182"/>
                <a:gd name="connsiteX3" fmla="*/ 1987582 w 2095685"/>
                <a:gd name="connsiteY3" fmla="*/ 1101185 h 1175182"/>
                <a:gd name="connsiteX4" fmla="*/ 1818037 w 2095685"/>
                <a:gd name="connsiteY4" fmla="*/ 1173004 h 1175182"/>
                <a:gd name="connsiteX5" fmla="*/ 1694402 w 2095685"/>
                <a:gd name="connsiteY5" fmla="*/ 1157097 h 1175182"/>
                <a:gd name="connsiteX6" fmla="*/ 1594676 w 2095685"/>
                <a:gd name="connsiteY6" fmla="*/ 1013555 h 1175182"/>
                <a:gd name="connsiteX7" fmla="*/ 1664494 w 2095685"/>
                <a:gd name="connsiteY7" fmla="*/ 790289 h 1175182"/>
                <a:gd name="connsiteX8" fmla="*/ 1684401 w 2095685"/>
                <a:gd name="connsiteY8" fmla="*/ 527114 h 1175182"/>
                <a:gd name="connsiteX9" fmla="*/ 1550765 w 2095685"/>
                <a:gd name="connsiteY9" fmla="*/ 343662 h 1175182"/>
                <a:gd name="connsiteX10" fmla="*/ 1315402 w 2095685"/>
                <a:gd name="connsiteY10" fmla="*/ 265938 h 1175182"/>
                <a:gd name="connsiteX11" fmla="*/ 876586 w 2095685"/>
                <a:gd name="connsiteY11" fmla="*/ 200120 h 1175182"/>
                <a:gd name="connsiteX12" fmla="*/ 591312 w 2095685"/>
                <a:gd name="connsiteY12" fmla="*/ 186119 h 1175182"/>
                <a:gd name="connsiteX13" fmla="*/ 0 w 2095685"/>
                <a:gd name="connsiteY13" fmla="*/ 16669 h 1175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95685" h="1175182">
                  <a:moveTo>
                    <a:pt x="1950434" y="0"/>
                  </a:moveTo>
                  <a:cubicBezTo>
                    <a:pt x="1973485" y="77629"/>
                    <a:pt x="2063115" y="399383"/>
                    <a:pt x="2077307" y="479108"/>
                  </a:cubicBezTo>
                  <a:cubicBezTo>
                    <a:pt x="2097786" y="593693"/>
                    <a:pt x="2100167" y="710089"/>
                    <a:pt x="2089309" y="826008"/>
                  </a:cubicBezTo>
                  <a:cubicBezTo>
                    <a:pt x="2079784" y="927545"/>
                    <a:pt x="2061401" y="1032891"/>
                    <a:pt x="1987582" y="1101185"/>
                  </a:cubicBezTo>
                  <a:cubicBezTo>
                    <a:pt x="1941481" y="1143762"/>
                    <a:pt x="1880616" y="1165670"/>
                    <a:pt x="1818037" y="1173004"/>
                  </a:cubicBezTo>
                  <a:cubicBezTo>
                    <a:pt x="1775746" y="1177957"/>
                    <a:pt x="1732693" y="1175195"/>
                    <a:pt x="1694402" y="1157097"/>
                  </a:cubicBezTo>
                  <a:cubicBezTo>
                    <a:pt x="1638110" y="1130427"/>
                    <a:pt x="1600295" y="1075373"/>
                    <a:pt x="1594676" y="1013555"/>
                  </a:cubicBezTo>
                  <a:cubicBezTo>
                    <a:pt x="1587532" y="934879"/>
                    <a:pt x="1635633" y="864870"/>
                    <a:pt x="1664494" y="790289"/>
                  </a:cubicBezTo>
                  <a:cubicBezTo>
                    <a:pt x="1696974" y="706279"/>
                    <a:pt x="1708594" y="613791"/>
                    <a:pt x="1684401" y="527114"/>
                  </a:cubicBezTo>
                  <a:cubicBezTo>
                    <a:pt x="1663351" y="451580"/>
                    <a:pt x="1616488" y="386620"/>
                    <a:pt x="1550765" y="343662"/>
                  </a:cubicBezTo>
                  <a:cubicBezTo>
                    <a:pt x="1480947" y="298133"/>
                    <a:pt x="1397508" y="282131"/>
                    <a:pt x="1315402" y="265938"/>
                  </a:cubicBezTo>
                  <a:cubicBezTo>
                    <a:pt x="1170051" y="237173"/>
                    <a:pt x="1024128" y="212027"/>
                    <a:pt x="876586" y="200120"/>
                  </a:cubicBezTo>
                  <a:cubicBezTo>
                    <a:pt x="781717" y="192500"/>
                    <a:pt x="686276" y="193643"/>
                    <a:pt x="591312" y="186119"/>
                  </a:cubicBezTo>
                  <a:cubicBezTo>
                    <a:pt x="465296" y="176213"/>
                    <a:pt x="160211" y="193453"/>
                    <a:pt x="0" y="16669"/>
                  </a:cubicBezTo>
                </a:path>
              </a:pathLst>
            </a:custGeom>
            <a:noFill/>
            <a:ln w="9525" cap="rnd">
              <a:solidFill>
                <a:schemeClr val="bg2">
                  <a:alpha val="2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AED8112-D0BC-434E-AC50-FF70A3296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404" y="731041"/>
            <a:ext cx="10191942" cy="31730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Thanks for listening!</a:t>
            </a:r>
          </a:p>
        </p:txBody>
      </p:sp>
      <p:grpSp>
        <p:nvGrpSpPr>
          <p:cNvPr id="74" name="Cross">
            <a:extLst>
              <a:ext uri="{FF2B5EF4-FFF2-40B4-BE49-F238E27FC236}">
                <a16:creationId xmlns:a16="http://schemas.microsoft.com/office/drawing/2014/main" id="{DDB99EF5-8801-40E2-83D3-196FADCBBA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30939" y="3874229"/>
            <a:ext cx="118872" cy="118872"/>
            <a:chOff x="1175347" y="3733800"/>
            <a:chExt cx="118872" cy="118872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0FE3A76-C0EC-41F2-92AD-1A75BA3771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C22AF00A-AACB-4D06-A706-4231FD4EC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86828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1B2DC-A1E6-6A47-891B-40D684759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966B3-A22F-5D40-A13A-A9D33511B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Migraine Background</a:t>
            </a:r>
          </a:p>
          <a:p>
            <a:r>
              <a:rPr lang="en-US" dirty="0"/>
              <a:t>Development of the FAMS </a:t>
            </a:r>
          </a:p>
          <a:p>
            <a:pPr lvl="1"/>
            <a:r>
              <a:rPr lang="en-US" dirty="0"/>
              <a:t>What do patients care about? </a:t>
            </a:r>
          </a:p>
          <a:p>
            <a:pPr lvl="1"/>
            <a:r>
              <a:rPr lang="en-US" dirty="0"/>
              <a:t>Creation of a PRO: the FAMS</a:t>
            </a:r>
          </a:p>
          <a:p>
            <a:pPr lvl="1"/>
            <a:r>
              <a:rPr lang="en-US" dirty="0"/>
              <a:t>Assessment of the FAMS</a:t>
            </a:r>
          </a:p>
          <a:p>
            <a:r>
              <a:rPr lang="en-US" dirty="0"/>
              <a:t>Development of Phone App Tracker</a:t>
            </a:r>
          </a:p>
          <a:p>
            <a:pPr lvl="1"/>
            <a:r>
              <a:rPr lang="en-US" dirty="0"/>
              <a:t>Personalized patient reports</a:t>
            </a:r>
          </a:p>
          <a:p>
            <a:pPr lvl="1"/>
            <a:r>
              <a:rPr lang="en-US" dirty="0"/>
              <a:t>Confirmation of the FAMS</a:t>
            </a:r>
          </a:p>
          <a:p>
            <a:r>
              <a:rPr lang="en-US" dirty="0"/>
              <a:t>Future Directions</a:t>
            </a:r>
          </a:p>
          <a:p>
            <a:pPr lvl="1"/>
            <a:r>
              <a:rPr lang="en-US" dirty="0"/>
              <a:t>Assessment of patient reports</a:t>
            </a:r>
          </a:p>
          <a:p>
            <a:pPr lvl="1"/>
            <a:r>
              <a:rPr lang="en-US" dirty="0"/>
              <a:t>Improvements for shared decision making</a:t>
            </a:r>
          </a:p>
        </p:txBody>
      </p:sp>
    </p:spTree>
    <p:extLst>
      <p:ext uri="{BB962C8B-B14F-4D97-AF65-F5344CB8AC3E}">
        <p14:creationId xmlns:p14="http://schemas.microsoft.com/office/powerpoint/2010/main" val="3190478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FFCFB-6411-964F-A6A8-5252078C7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headache?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DFB35-439C-D84E-87FF-CF917B647B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Head pain that is unpleasant, ranging from mild to severe</a:t>
            </a:r>
          </a:p>
          <a:p>
            <a:r>
              <a:rPr lang="en-US" dirty="0"/>
              <a:t>Pressure and aching</a:t>
            </a:r>
          </a:p>
          <a:p>
            <a:r>
              <a:rPr lang="en-US" dirty="0"/>
              <a:t>Triggers include stress, anxiety, sinus </a:t>
            </a:r>
          </a:p>
          <a:p>
            <a:r>
              <a:rPr lang="en-US" dirty="0"/>
              <a:t>Nearly everyone experiences headache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00CD60-8049-AE4E-9959-719FE378D9DB}"/>
              </a:ext>
            </a:extLst>
          </p:cNvPr>
          <p:cNvSpPr txBox="1"/>
          <p:nvPr/>
        </p:nvSpPr>
        <p:spPr>
          <a:xfrm>
            <a:off x="0" y="6488668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Migraine Background</a:t>
            </a:r>
          </a:p>
        </p:txBody>
      </p:sp>
    </p:spTree>
    <p:extLst>
      <p:ext uri="{BB962C8B-B14F-4D97-AF65-F5344CB8AC3E}">
        <p14:creationId xmlns:p14="http://schemas.microsoft.com/office/powerpoint/2010/main" val="3028258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F15DC-FB29-A743-98D0-265F1DAB0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migraine?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60BBB-C4C7-8E41-BEC1-F5F6AF653D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Often characterized as an “attack”</a:t>
            </a:r>
          </a:p>
          <a:p>
            <a:r>
              <a:rPr lang="en-US" dirty="0"/>
              <a:t>Moderate to severe pain</a:t>
            </a:r>
          </a:p>
          <a:p>
            <a:r>
              <a:rPr lang="en-US" dirty="0"/>
              <a:t>Comorbid with visual disturbances, nausea, vomiting, sensitivity to light/sound/smell, auras</a:t>
            </a:r>
          </a:p>
          <a:p>
            <a:r>
              <a:rPr lang="en-US" dirty="0"/>
              <a:t>~12% of the population has experienced migraine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5B3491-55B6-6A40-8666-5D6E1D7A8590}"/>
              </a:ext>
            </a:extLst>
          </p:cNvPr>
          <p:cNvSpPr txBox="1"/>
          <p:nvPr/>
        </p:nvSpPr>
        <p:spPr>
          <a:xfrm>
            <a:off x="0" y="6488668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Migraine Background</a:t>
            </a:r>
          </a:p>
        </p:txBody>
      </p:sp>
    </p:spTree>
    <p:extLst>
      <p:ext uri="{BB962C8B-B14F-4D97-AF65-F5344CB8AC3E}">
        <p14:creationId xmlns:p14="http://schemas.microsoft.com/office/powerpoint/2010/main" val="815994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4332F-F975-174A-AAE9-8C7B5ED45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D7730-0C88-5F46-AB7A-FC0722B578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Image result for migraines vs headaches">
            <a:extLst>
              <a:ext uri="{FF2B5EF4-FFF2-40B4-BE49-F238E27FC236}">
                <a16:creationId xmlns:a16="http://schemas.microsoft.com/office/drawing/2014/main" id="{7871E327-15A3-7E48-A409-C8A5C3A9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1BCB24-E07D-3C4F-A5C5-2C011DE0FF27}"/>
              </a:ext>
            </a:extLst>
          </p:cNvPr>
          <p:cNvSpPr txBox="1"/>
          <p:nvPr/>
        </p:nvSpPr>
        <p:spPr>
          <a:xfrm>
            <a:off x="0" y="6499178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Migraine Background</a:t>
            </a:r>
          </a:p>
        </p:txBody>
      </p:sp>
    </p:spTree>
    <p:extLst>
      <p:ext uri="{BB962C8B-B14F-4D97-AF65-F5344CB8AC3E}">
        <p14:creationId xmlns:p14="http://schemas.microsoft.com/office/powerpoint/2010/main" val="646935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23F20-E658-8348-A698-256A7F7BC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CB8EE-9C5E-BE49-B3B0-550B11C65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most prevalent illness in the world</a:t>
            </a:r>
          </a:p>
          <a:p>
            <a:r>
              <a:rPr lang="en-US" dirty="0"/>
              <a:t>A woman’s illness</a:t>
            </a:r>
          </a:p>
          <a:p>
            <a:r>
              <a:rPr lang="en-US" dirty="0"/>
              <a:t>Often 1-2 attacks per month, others are chronic with 15+ per month</a:t>
            </a:r>
          </a:p>
          <a:p>
            <a:r>
              <a:rPr lang="en-US" dirty="0"/>
              <a:t>Serious impacts on work, family, and daily life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852C9A-B6BF-2048-BF32-0AB71A3DAC9F}"/>
              </a:ext>
            </a:extLst>
          </p:cNvPr>
          <p:cNvSpPr txBox="1"/>
          <p:nvPr/>
        </p:nvSpPr>
        <p:spPr>
          <a:xfrm>
            <a:off x="0" y="6488668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Migraine Background</a:t>
            </a:r>
          </a:p>
        </p:txBody>
      </p:sp>
    </p:spTree>
    <p:extLst>
      <p:ext uri="{BB962C8B-B14F-4D97-AF65-F5344CB8AC3E}">
        <p14:creationId xmlns:p14="http://schemas.microsoft.com/office/powerpoint/2010/main" val="29921609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A1FF8-9844-0E44-82D5-6BDF6E6A1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there a need?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B139B-197F-154E-887B-DFC2F17124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500" dirty="0"/>
              <a:t>Do we </a:t>
            </a:r>
            <a:r>
              <a:rPr lang="en-US" sz="2500" i="1" dirty="0"/>
              <a:t>really need </a:t>
            </a:r>
            <a:r>
              <a:rPr lang="en-US" sz="2500" dirty="0"/>
              <a:t>another scale? </a:t>
            </a:r>
          </a:p>
          <a:p>
            <a:r>
              <a:rPr lang="en-US" sz="2500" dirty="0"/>
              <a:t>Development of these scales is often Doctor/Researcher oriented </a:t>
            </a:r>
          </a:p>
          <a:p>
            <a:pPr lvl="1"/>
            <a:r>
              <a:rPr lang="en-US" sz="2500" dirty="0"/>
              <a:t>Focus, Readability, etc. </a:t>
            </a:r>
          </a:p>
          <a:p>
            <a:r>
              <a:rPr lang="en-US" sz="2500" dirty="0"/>
              <a:t>Scales are often designed for only one facet of migraine</a:t>
            </a:r>
          </a:p>
          <a:p>
            <a:r>
              <a:rPr lang="en-US" sz="2500" dirty="0"/>
              <a:t>Cost of scales can be prohibitive</a:t>
            </a:r>
          </a:p>
          <a:p>
            <a:r>
              <a:rPr lang="en-US" sz="2500" dirty="0"/>
              <a:t>Number of therapeutic options is on the rise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236F8D-1195-674C-BB15-C066D4D03D21}"/>
              </a:ext>
            </a:extLst>
          </p:cNvPr>
          <p:cNvSpPr txBox="1"/>
          <p:nvPr/>
        </p:nvSpPr>
        <p:spPr>
          <a:xfrm>
            <a:off x="0" y="6488668"/>
            <a:ext cx="2877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Development of the FAMS</a:t>
            </a:r>
          </a:p>
        </p:txBody>
      </p:sp>
    </p:spTree>
    <p:extLst>
      <p:ext uri="{BB962C8B-B14F-4D97-AF65-F5344CB8AC3E}">
        <p14:creationId xmlns:p14="http://schemas.microsoft.com/office/powerpoint/2010/main" val="3947327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877C3-B422-B24E-82FE-8C31E46EE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patients care about?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EC734-3736-914E-AD37-876B1D96C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500" dirty="0">
                <a:effectLst/>
              </a:rPr>
              <a:t>Developed a semi-structured interview:</a:t>
            </a:r>
          </a:p>
          <a:p>
            <a:pPr lvl="1"/>
            <a:r>
              <a:rPr lang="en-US" sz="2500" dirty="0">
                <a:effectLst/>
              </a:rPr>
              <a:t>Subject Matter Experts (</a:t>
            </a:r>
            <a:r>
              <a:rPr lang="en-US" sz="2500" dirty="0" err="1">
                <a:effectLst/>
              </a:rPr>
              <a:t>Clinvest</a:t>
            </a:r>
            <a:r>
              <a:rPr lang="en-US" sz="2500" dirty="0">
                <a:effectLst/>
              </a:rPr>
              <a:t> Team, Patient Advocate, Migraine Specialists) </a:t>
            </a:r>
          </a:p>
          <a:p>
            <a:pPr lvl="1"/>
            <a:r>
              <a:rPr lang="en-US" sz="2500" dirty="0">
                <a:effectLst/>
              </a:rPr>
              <a:t>Mix of open ended and ranking type questions</a:t>
            </a:r>
          </a:p>
          <a:p>
            <a:pPr lvl="1"/>
            <a:r>
              <a:rPr lang="en-US" sz="2500" dirty="0">
                <a:effectLst/>
              </a:rPr>
              <a:t>Thematic domains of pain, productivity, social with the opportunity for others</a:t>
            </a:r>
          </a:p>
          <a:p>
            <a:r>
              <a:rPr lang="en-US" sz="2900" dirty="0">
                <a:effectLst/>
              </a:rPr>
              <a:t>Sample: </a:t>
            </a:r>
          </a:p>
          <a:p>
            <a:pPr lvl="1"/>
            <a:r>
              <a:rPr lang="en-US" sz="2500" dirty="0">
                <a:effectLst/>
              </a:rPr>
              <a:t>10 patients with migraine </a:t>
            </a:r>
          </a:p>
          <a:p>
            <a:pPr lvl="1"/>
            <a:r>
              <a:rPr lang="en-US" sz="2200" dirty="0"/>
              <a:t>80% Female</a:t>
            </a:r>
          </a:p>
          <a:p>
            <a:pPr lvl="1"/>
            <a:r>
              <a:rPr lang="en-US" sz="2200" dirty="0"/>
              <a:t>47.6 years old (SD = 13.3)</a:t>
            </a:r>
          </a:p>
          <a:p>
            <a:pPr lvl="1"/>
            <a:r>
              <a:rPr lang="en-US" sz="2200" dirty="0"/>
              <a:t>70% Chronic Migraine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31259D-75F2-1E4D-BDF3-D21AE850D7B7}"/>
              </a:ext>
            </a:extLst>
          </p:cNvPr>
          <p:cNvSpPr txBox="1"/>
          <p:nvPr/>
        </p:nvSpPr>
        <p:spPr>
          <a:xfrm>
            <a:off x="0" y="6488668"/>
            <a:ext cx="3006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Development of the FAMS </a:t>
            </a:r>
          </a:p>
        </p:txBody>
      </p:sp>
    </p:spTree>
    <p:extLst>
      <p:ext uri="{BB962C8B-B14F-4D97-AF65-F5344CB8AC3E}">
        <p14:creationId xmlns:p14="http://schemas.microsoft.com/office/powerpoint/2010/main" val="1091876044"/>
      </p:ext>
    </p:extLst>
  </p:cSld>
  <p:clrMapOvr>
    <a:masterClrMapping/>
  </p:clrMapOvr>
</p:sld>
</file>

<file path=ppt/theme/theme1.xml><?xml version="1.0" encoding="utf-8"?>
<a:theme xmlns:a="http://schemas.openxmlformats.org/drawingml/2006/main" name="ExploreVTI">
  <a:themeElements>
    <a:clrScheme name="AnalogousFromDarkSeedLeftStep">
      <a:dk1>
        <a:srgbClr val="000000"/>
      </a:dk1>
      <a:lt1>
        <a:srgbClr val="FFFFFF"/>
      </a:lt1>
      <a:dk2>
        <a:srgbClr val="1C2732"/>
      </a:dk2>
      <a:lt2>
        <a:srgbClr val="F0F3F2"/>
      </a:lt2>
      <a:accent1>
        <a:srgbClr val="C34D8B"/>
      </a:accent1>
      <a:accent2>
        <a:srgbClr val="B13BAA"/>
      </a:accent2>
      <a:accent3>
        <a:srgbClr val="994DC3"/>
      </a:accent3>
      <a:accent4>
        <a:srgbClr val="5B41B4"/>
      </a:accent4>
      <a:accent5>
        <a:srgbClr val="4D63C3"/>
      </a:accent5>
      <a:accent6>
        <a:srgbClr val="3B83B1"/>
      </a:accent6>
      <a:hlink>
        <a:srgbClr val="3F42BF"/>
      </a:hlink>
      <a:folHlink>
        <a:srgbClr val="7F7F7F"/>
      </a:folHlink>
    </a:clrScheme>
    <a:fontScheme name="Custom 23">
      <a:majorFont>
        <a:latin typeface="Sagona Boo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VTI" id="{157DDAE2-BFCD-43FD-9602-E5EFEAD66DC3}" vid="{04B6EBF8-4645-4305-9753-050B420478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1207</TotalTime>
  <Words>1055</Words>
  <Application>Microsoft Macintosh PowerPoint</Application>
  <PresentationFormat>Widescreen</PresentationFormat>
  <Paragraphs>217</Paragraphs>
  <Slides>29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Avenir Next LT Pro</vt:lpstr>
      <vt:lpstr>AvenirNext LT Pro Medium</vt:lpstr>
      <vt:lpstr>Calibri</vt:lpstr>
      <vt:lpstr>Sagona Book</vt:lpstr>
      <vt:lpstr>Segoe UI Semilight</vt:lpstr>
      <vt:lpstr>TimesNewRomanPSMT</vt:lpstr>
      <vt:lpstr>ExploreVTI</vt:lpstr>
      <vt:lpstr>Improving Patient’s Assessment of Their Migraine</vt:lpstr>
      <vt:lpstr>Research Team</vt:lpstr>
      <vt:lpstr>Outline</vt:lpstr>
      <vt:lpstr>What is a headache? </vt:lpstr>
      <vt:lpstr>What is migraine?</vt:lpstr>
      <vt:lpstr>PowerPoint Presentation</vt:lpstr>
      <vt:lpstr>Fast Facts</vt:lpstr>
      <vt:lpstr>Why is there a need? </vt:lpstr>
      <vt:lpstr>What do patients care about? </vt:lpstr>
      <vt:lpstr>What do patients care about? </vt:lpstr>
      <vt:lpstr>Phase 1 – Patients tell us what matters</vt:lpstr>
      <vt:lpstr>PowerPoint Presentation</vt:lpstr>
      <vt:lpstr>Creation of a PRO: the FAMS</vt:lpstr>
      <vt:lpstr>Creation of a PRO: the FAMS</vt:lpstr>
      <vt:lpstr>Creation of a PRO: the FAMS</vt:lpstr>
      <vt:lpstr>Assessment of the FAMS</vt:lpstr>
      <vt:lpstr>Development of the Phone App Tracker</vt:lpstr>
      <vt:lpstr>PowerPoint Presentation</vt:lpstr>
      <vt:lpstr>PowerPoint Presentation</vt:lpstr>
      <vt:lpstr>Patient Feedback</vt:lpstr>
      <vt:lpstr>Practical Realities</vt:lpstr>
      <vt:lpstr>Confirmation of  the FAMS</vt:lpstr>
      <vt:lpstr>Confirmation of  the FAMS</vt:lpstr>
      <vt:lpstr>Confirmation of  the FAMS</vt:lpstr>
      <vt:lpstr>Future Directions</vt:lpstr>
      <vt:lpstr>Future Directions</vt:lpstr>
      <vt:lpstr>Future Directions</vt:lpstr>
      <vt:lpstr>Summary</vt:lpstr>
      <vt:lpstr>Thanks for listening!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Enhanced Shared Decision Making through a Migraine Tracking Application</dc:title>
  <dc:creator>Erin M. Buchanan</dc:creator>
  <cp:lastModifiedBy>Erin M. Buchanan</cp:lastModifiedBy>
  <cp:revision>2</cp:revision>
  <dcterms:created xsi:type="dcterms:W3CDTF">2021-01-15T20:32:27Z</dcterms:created>
  <dcterms:modified xsi:type="dcterms:W3CDTF">2022-03-17T14:01:49Z</dcterms:modified>
</cp:coreProperties>
</file>