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2" r:id="rId3"/>
    <p:sldId id="257" r:id="rId4"/>
    <p:sldId id="258" r:id="rId5"/>
    <p:sldId id="260" r:id="rId6"/>
    <p:sldId id="261" r:id="rId7"/>
    <p:sldId id="263" r:id="rId8"/>
    <p:sldId id="262" r:id="rId9"/>
    <p:sldId id="259" r:id="rId10"/>
    <p:sldId id="269" r:id="rId11"/>
    <p:sldId id="270" r:id="rId12"/>
    <p:sldId id="264" r:id="rId13"/>
    <p:sldId id="273" r:id="rId14"/>
    <p:sldId id="275" r:id="rId15"/>
    <p:sldId id="274" r:id="rId16"/>
    <p:sldId id="276" r:id="rId17"/>
    <p:sldId id="277" r:id="rId18"/>
    <p:sldId id="278" r:id="rId19"/>
    <p:sldId id="279" r:id="rId20"/>
    <p:sldId id="265" r:id="rId21"/>
    <p:sldId id="280" r:id="rId22"/>
    <p:sldId id="281" r:id="rId23"/>
    <p:sldId id="282" r:id="rId24"/>
    <p:sldId id="284" r:id="rId25"/>
    <p:sldId id="287" r:id="rId26"/>
    <p:sldId id="283" r:id="rId27"/>
    <p:sldId id="285" r:id="rId28"/>
    <p:sldId id="286" r:id="rId29"/>
    <p:sldId id="288" r:id="rId30"/>
    <p:sldId id="289" r:id="rId31"/>
    <p:sldId id="266" r:id="rId32"/>
    <p:sldId id="290" r:id="rId33"/>
    <p:sldId id="268" r:id="rId34"/>
    <p:sldId id="291" r:id="rId35"/>
    <p:sldId id="267" r:id="rId36"/>
    <p:sldId id="271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F22EB7-96F7-DE40-9B8E-41D6809CCFDF}" v="114" dt="2019-04-30T18:55:58.4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763"/>
    <p:restoredTop sz="94663"/>
  </p:normalViewPr>
  <p:slideViewPr>
    <p:cSldViewPr snapToGrid="0" snapToObjects="1">
      <p:cViewPr varScale="1">
        <p:scale>
          <a:sx n="120" d="100"/>
          <a:sy n="120" d="100"/>
        </p:scale>
        <p:origin x="4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n Buchanan" userId="a202a620-6e05-42b1-a3fc-fcfad0b42cdc" providerId="ADAL" clId="{54F22EB7-96F7-DE40-9B8E-41D6809CCFDF}"/>
    <pc:docChg chg="undo custSel addSld delSld modSld sldOrd">
      <pc:chgData name="Erin Buchanan" userId="a202a620-6e05-42b1-a3fc-fcfad0b42cdc" providerId="ADAL" clId="{54F22EB7-96F7-DE40-9B8E-41D6809CCFDF}" dt="2019-04-30T18:59:12.049" v="4485" actId="255"/>
      <pc:docMkLst>
        <pc:docMk/>
      </pc:docMkLst>
      <pc:sldChg chg="modSp">
        <pc:chgData name="Erin Buchanan" userId="a202a620-6e05-42b1-a3fc-fcfad0b42cdc" providerId="ADAL" clId="{54F22EB7-96F7-DE40-9B8E-41D6809CCFDF}" dt="2019-04-30T14:41:23.915" v="125" actId="20577"/>
        <pc:sldMkLst>
          <pc:docMk/>
          <pc:sldMk cId="1861718292" sldId="258"/>
        </pc:sldMkLst>
        <pc:spChg chg="mod">
          <ac:chgData name="Erin Buchanan" userId="a202a620-6e05-42b1-a3fc-fcfad0b42cdc" providerId="ADAL" clId="{54F22EB7-96F7-DE40-9B8E-41D6809CCFDF}" dt="2019-04-30T14:41:23.915" v="125" actId="20577"/>
          <ac:spMkLst>
            <pc:docMk/>
            <pc:sldMk cId="1861718292" sldId="258"/>
            <ac:spMk id="3" creationId="{89BFC1FF-964D-854B-A170-2077F598F28E}"/>
          </ac:spMkLst>
        </pc:spChg>
      </pc:sldChg>
      <pc:sldChg chg="modSp">
        <pc:chgData name="Erin Buchanan" userId="a202a620-6e05-42b1-a3fc-fcfad0b42cdc" providerId="ADAL" clId="{54F22EB7-96F7-DE40-9B8E-41D6809CCFDF}" dt="2019-04-30T16:02:14.500" v="893" actId="20577"/>
        <pc:sldMkLst>
          <pc:docMk/>
          <pc:sldMk cId="1091876044" sldId="264"/>
        </pc:sldMkLst>
        <pc:spChg chg="mod">
          <ac:chgData name="Erin Buchanan" userId="a202a620-6e05-42b1-a3fc-fcfad0b42cdc" providerId="ADAL" clId="{54F22EB7-96F7-DE40-9B8E-41D6809CCFDF}" dt="2019-04-30T16:02:14.500" v="893" actId="20577"/>
          <ac:spMkLst>
            <pc:docMk/>
            <pc:sldMk cId="1091876044" sldId="264"/>
            <ac:spMk id="3" creationId="{1FAEC734-3736-914E-AD37-876B1D96CE6A}"/>
          </ac:spMkLst>
        </pc:spChg>
      </pc:sldChg>
      <pc:sldChg chg="modSp">
        <pc:chgData name="Erin Buchanan" userId="a202a620-6e05-42b1-a3fc-fcfad0b42cdc" providerId="ADAL" clId="{54F22EB7-96F7-DE40-9B8E-41D6809CCFDF}" dt="2019-04-30T17:03:59.387" v="1500" actId="255"/>
        <pc:sldMkLst>
          <pc:docMk/>
          <pc:sldMk cId="2853086715" sldId="265"/>
        </pc:sldMkLst>
        <pc:spChg chg="mod">
          <ac:chgData name="Erin Buchanan" userId="a202a620-6e05-42b1-a3fc-fcfad0b42cdc" providerId="ADAL" clId="{54F22EB7-96F7-DE40-9B8E-41D6809CCFDF}" dt="2019-04-30T17:03:59.387" v="1500" actId="255"/>
          <ac:spMkLst>
            <pc:docMk/>
            <pc:sldMk cId="2853086715" sldId="265"/>
            <ac:spMk id="3" creationId="{C291A5D2-0575-0D4E-9C8E-D8FFD5B1AEF1}"/>
          </ac:spMkLst>
        </pc:spChg>
      </pc:sldChg>
      <pc:sldChg chg="modSp">
        <pc:chgData name="Erin Buchanan" userId="a202a620-6e05-42b1-a3fc-fcfad0b42cdc" providerId="ADAL" clId="{54F22EB7-96F7-DE40-9B8E-41D6809CCFDF}" dt="2019-04-30T18:53:14.023" v="3958" actId="255"/>
        <pc:sldMkLst>
          <pc:docMk/>
          <pc:sldMk cId="2184835859" sldId="266"/>
        </pc:sldMkLst>
        <pc:spChg chg="mod">
          <ac:chgData name="Erin Buchanan" userId="a202a620-6e05-42b1-a3fc-fcfad0b42cdc" providerId="ADAL" clId="{54F22EB7-96F7-DE40-9B8E-41D6809CCFDF}" dt="2019-04-30T18:53:14.023" v="3958" actId="255"/>
          <ac:spMkLst>
            <pc:docMk/>
            <pc:sldMk cId="2184835859" sldId="266"/>
            <ac:spMk id="3" creationId="{6A5CF72D-CF10-AA43-8CCC-0AF9B7A9C939}"/>
          </ac:spMkLst>
        </pc:spChg>
      </pc:sldChg>
      <pc:sldChg chg="modSp">
        <pc:chgData name="Erin Buchanan" userId="a202a620-6e05-42b1-a3fc-fcfad0b42cdc" providerId="ADAL" clId="{54F22EB7-96F7-DE40-9B8E-41D6809CCFDF}" dt="2019-04-30T18:58:48.201" v="4473" actId="20577"/>
        <pc:sldMkLst>
          <pc:docMk/>
          <pc:sldMk cId="561833717" sldId="267"/>
        </pc:sldMkLst>
        <pc:spChg chg="mod">
          <ac:chgData name="Erin Buchanan" userId="a202a620-6e05-42b1-a3fc-fcfad0b42cdc" providerId="ADAL" clId="{54F22EB7-96F7-DE40-9B8E-41D6809CCFDF}" dt="2019-04-30T18:58:48.201" v="4473" actId="20577"/>
          <ac:spMkLst>
            <pc:docMk/>
            <pc:sldMk cId="561833717" sldId="267"/>
            <ac:spMk id="3" creationId="{DE80A5A6-0B69-3240-9E8A-F8E22722AFBD}"/>
          </ac:spMkLst>
        </pc:spChg>
      </pc:sldChg>
      <pc:sldChg chg="addSp delSp modSp">
        <pc:chgData name="Erin Buchanan" userId="a202a620-6e05-42b1-a3fc-fcfad0b42cdc" providerId="ADAL" clId="{54F22EB7-96F7-DE40-9B8E-41D6809CCFDF}" dt="2019-04-30T18:56:50.521" v="4238" actId="20577"/>
        <pc:sldMkLst>
          <pc:docMk/>
          <pc:sldMk cId="944742182" sldId="268"/>
        </pc:sldMkLst>
        <pc:spChg chg="mod">
          <ac:chgData name="Erin Buchanan" userId="a202a620-6e05-42b1-a3fc-fcfad0b42cdc" providerId="ADAL" clId="{54F22EB7-96F7-DE40-9B8E-41D6809CCFDF}" dt="2019-04-30T18:56:50.521" v="4238" actId="20577"/>
          <ac:spMkLst>
            <pc:docMk/>
            <pc:sldMk cId="944742182" sldId="268"/>
            <ac:spMk id="3" creationId="{2504AD08-BDBB-9A4B-AB08-4A1764798437}"/>
          </ac:spMkLst>
        </pc:spChg>
        <pc:picChg chg="add del mod">
          <ac:chgData name="Erin Buchanan" userId="a202a620-6e05-42b1-a3fc-fcfad0b42cdc" providerId="ADAL" clId="{54F22EB7-96F7-DE40-9B8E-41D6809CCFDF}" dt="2019-04-30T18:55:07.221" v="3991"/>
          <ac:picMkLst>
            <pc:docMk/>
            <pc:sldMk cId="944742182" sldId="268"/>
            <ac:picMk id="4" creationId="{30AFE6A6-6CA3-7542-9232-E2267609018F}"/>
          </ac:picMkLst>
        </pc:picChg>
      </pc:sldChg>
      <pc:sldChg chg="modSp">
        <pc:chgData name="Erin Buchanan" userId="a202a620-6e05-42b1-a3fc-fcfad0b42cdc" providerId="ADAL" clId="{54F22EB7-96F7-DE40-9B8E-41D6809CCFDF}" dt="2019-04-30T14:51:10.418" v="440" actId="20577"/>
        <pc:sldMkLst>
          <pc:docMk/>
          <pc:sldMk cId="3947327183" sldId="270"/>
        </pc:sldMkLst>
        <pc:spChg chg="mod">
          <ac:chgData name="Erin Buchanan" userId="a202a620-6e05-42b1-a3fc-fcfad0b42cdc" providerId="ADAL" clId="{54F22EB7-96F7-DE40-9B8E-41D6809CCFDF}" dt="2019-04-30T14:51:10.418" v="440" actId="20577"/>
          <ac:spMkLst>
            <pc:docMk/>
            <pc:sldMk cId="3947327183" sldId="270"/>
            <ac:spMk id="3" creationId="{AADB139B-197F-154E-887B-DFC2F1712499}"/>
          </ac:spMkLst>
        </pc:spChg>
      </pc:sldChg>
      <pc:sldChg chg="modSp">
        <pc:chgData name="Erin Buchanan" userId="a202a620-6e05-42b1-a3fc-fcfad0b42cdc" providerId="ADAL" clId="{54F22EB7-96F7-DE40-9B8E-41D6809CCFDF}" dt="2019-04-30T18:59:12.049" v="4485" actId="255"/>
        <pc:sldMkLst>
          <pc:docMk/>
          <pc:sldMk cId="1555620769" sldId="271"/>
        </pc:sldMkLst>
        <pc:spChg chg="mod">
          <ac:chgData name="Erin Buchanan" userId="a202a620-6e05-42b1-a3fc-fcfad0b42cdc" providerId="ADAL" clId="{54F22EB7-96F7-DE40-9B8E-41D6809CCFDF}" dt="2019-04-30T18:59:12.049" v="4485" actId="255"/>
          <ac:spMkLst>
            <pc:docMk/>
            <pc:sldMk cId="1555620769" sldId="271"/>
            <ac:spMk id="4" creationId="{28296814-CC49-1546-8C30-5254D3426A48}"/>
          </ac:spMkLst>
        </pc:spChg>
      </pc:sldChg>
      <pc:sldChg chg="addSp modSp add">
        <pc:chgData name="Erin Buchanan" userId="a202a620-6e05-42b1-a3fc-fcfad0b42cdc" providerId="ADAL" clId="{54F22EB7-96F7-DE40-9B8E-41D6809CCFDF}" dt="2019-04-30T14:41:09.179" v="124" actId="2711"/>
        <pc:sldMkLst>
          <pc:docMk/>
          <pc:sldMk cId="4231950084" sldId="272"/>
        </pc:sldMkLst>
        <pc:spChg chg="mod">
          <ac:chgData name="Erin Buchanan" userId="a202a620-6e05-42b1-a3fc-fcfad0b42cdc" providerId="ADAL" clId="{54F22EB7-96F7-DE40-9B8E-41D6809CCFDF}" dt="2019-04-30T14:37:58.273" v="11" actId="20577"/>
          <ac:spMkLst>
            <pc:docMk/>
            <pc:sldMk cId="4231950084" sldId="272"/>
            <ac:spMk id="2" creationId="{E11D8254-97D0-DA4B-91DE-5DC78B0DA1FE}"/>
          </ac:spMkLst>
        </pc:spChg>
        <pc:spChg chg="mod">
          <ac:chgData name="Erin Buchanan" userId="a202a620-6e05-42b1-a3fc-fcfad0b42cdc" providerId="ADAL" clId="{54F22EB7-96F7-DE40-9B8E-41D6809CCFDF}" dt="2019-04-30T14:40:11.145" v="121" actId="255"/>
          <ac:spMkLst>
            <pc:docMk/>
            <pc:sldMk cId="4231950084" sldId="272"/>
            <ac:spMk id="3" creationId="{2C471123-3E39-F446-B280-9BBA82B20BF3}"/>
          </ac:spMkLst>
        </pc:spChg>
        <pc:spChg chg="add mod">
          <ac:chgData name="Erin Buchanan" userId="a202a620-6e05-42b1-a3fc-fcfad0b42cdc" providerId="ADAL" clId="{54F22EB7-96F7-DE40-9B8E-41D6809CCFDF}" dt="2019-04-30T14:41:09.179" v="124" actId="2711"/>
          <ac:spMkLst>
            <pc:docMk/>
            <pc:sldMk cId="4231950084" sldId="272"/>
            <ac:spMk id="6" creationId="{DD83E20B-0341-6147-81DD-6392888486DF}"/>
          </ac:spMkLst>
        </pc:spChg>
        <pc:picChg chg="add mod">
          <ac:chgData name="Erin Buchanan" userId="a202a620-6e05-42b1-a3fc-fcfad0b42cdc" providerId="ADAL" clId="{54F22EB7-96F7-DE40-9B8E-41D6809CCFDF}" dt="2019-04-30T14:39:46.274" v="90" actId="1076"/>
          <ac:picMkLst>
            <pc:docMk/>
            <pc:sldMk cId="4231950084" sldId="272"/>
            <ac:picMk id="5" creationId="{210021CA-E951-D44D-AFAA-1C01FDE75211}"/>
          </ac:picMkLst>
        </pc:picChg>
      </pc:sldChg>
      <pc:sldChg chg="add del">
        <pc:chgData name="Erin Buchanan" userId="a202a620-6e05-42b1-a3fc-fcfad0b42cdc" providerId="ADAL" clId="{54F22EB7-96F7-DE40-9B8E-41D6809CCFDF}" dt="2019-04-30T14:51:32.476" v="442" actId="2696"/>
        <pc:sldMkLst>
          <pc:docMk/>
          <pc:sldMk cId="143694224" sldId="273"/>
        </pc:sldMkLst>
      </pc:sldChg>
      <pc:sldChg chg="modSp add">
        <pc:chgData name="Erin Buchanan" userId="a202a620-6e05-42b1-a3fc-fcfad0b42cdc" providerId="ADAL" clId="{54F22EB7-96F7-DE40-9B8E-41D6809CCFDF}" dt="2019-04-30T14:58:05.084" v="849" actId="255"/>
        <pc:sldMkLst>
          <pc:docMk/>
          <pc:sldMk cId="641891988" sldId="273"/>
        </pc:sldMkLst>
        <pc:spChg chg="mod">
          <ac:chgData name="Erin Buchanan" userId="a202a620-6e05-42b1-a3fc-fcfad0b42cdc" providerId="ADAL" clId="{54F22EB7-96F7-DE40-9B8E-41D6809CCFDF}" dt="2019-04-30T14:55:06.800" v="637"/>
          <ac:spMkLst>
            <pc:docMk/>
            <pc:sldMk cId="641891988" sldId="273"/>
            <ac:spMk id="2" creationId="{E0943B88-0200-934A-840A-AE708D57B1E7}"/>
          </ac:spMkLst>
        </pc:spChg>
        <pc:spChg chg="mod">
          <ac:chgData name="Erin Buchanan" userId="a202a620-6e05-42b1-a3fc-fcfad0b42cdc" providerId="ADAL" clId="{54F22EB7-96F7-DE40-9B8E-41D6809CCFDF}" dt="2019-04-30T14:58:05.084" v="849" actId="255"/>
          <ac:spMkLst>
            <pc:docMk/>
            <pc:sldMk cId="641891988" sldId="273"/>
            <ac:spMk id="3" creationId="{F292FA52-BF2E-7948-89E8-B3A3E7631AE5}"/>
          </ac:spMkLst>
        </pc:spChg>
      </pc:sldChg>
      <pc:sldChg chg="addSp delSp modSp add">
        <pc:chgData name="Erin Buchanan" userId="a202a620-6e05-42b1-a3fc-fcfad0b42cdc" providerId="ADAL" clId="{54F22EB7-96F7-DE40-9B8E-41D6809CCFDF}" dt="2019-04-30T16:21:58.254" v="1029"/>
        <pc:sldMkLst>
          <pc:docMk/>
          <pc:sldMk cId="951755736" sldId="274"/>
        </pc:sldMkLst>
        <pc:spChg chg="del mod">
          <ac:chgData name="Erin Buchanan" userId="a202a620-6e05-42b1-a3fc-fcfad0b42cdc" providerId="ADAL" clId="{54F22EB7-96F7-DE40-9B8E-41D6809CCFDF}" dt="2019-04-30T16:00:57.222" v="852" actId="478"/>
          <ac:spMkLst>
            <pc:docMk/>
            <pc:sldMk cId="951755736" sldId="274"/>
            <ac:spMk id="3" creationId="{F292FA52-BF2E-7948-89E8-B3A3E7631AE5}"/>
          </ac:spMkLst>
        </pc:spChg>
        <pc:picChg chg="add del mod">
          <ac:chgData name="Erin Buchanan" userId="a202a620-6e05-42b1-a3fc-fcfad0b42cdc" providerId="ADAL" clId="{54F22EB7-96F7-DE40-9B8E-41D6809CCFDF}" dt="2019-04-30T16:21:57.091" v="1028" actId="478"/>
          <ac:picMkLst>
            <pc:docMk/>
            <pc:sldMk cId="951755736" sldId="274"/>
            <ac:picMk id="4" creationId="{DF0ACBE2-C6D4-C04F-BCB0-E52D0589BB72}"/>
          </ac:picMkLst>
        </pc:picChg>
        <pc:picChg chg="add">
          <ac:chgData name="Erin Buchanan" userId="a202a620-6e05-42b1-a3fc-fcfad0b42cdc" providerId="ADAL" clId="{54F22EB7-96F7-DE40-9B8E-41D6809CCFDF}" dt="2019-04-30T16:21:58.254" v="1029"/>
          <ac:picMkLst>
            <pc:docMk/>
            <pc:sldMk cId="951755736" sldId="274"/>
            <ac:picMk id="5" creationId="{58B2A410-F26D-6A45-99D1-11336C9C3726}"/>
          </ac:picMkLst>
        </pc:picChg>
      </pc:sldChg>
      <pc:sldChg chg="modSp add">
        <pc:chgData name="Erin Buchanan" userId="a202a620-6e05-42b1-a3fc-fcfad0b42cdc" providerId="ADAL" clId="{54F22EB7-96F7-DE40-9B8E-41D6809CCFDF}" dt="2019-04-30T16:22:10.553" v="1030" actId="255"/>
        <pc:sldMkLst>
          <pc:docMk/>
          <pc:sldMk cId="2332337041" sldId="275"/>
        </pc:sldMkLst>
        <pc:spChg chg="mod">
          <ac:chgData name="Erin Buchanan" userId="a202a620-6e05-42b1-a3fc-fcfad0b42cdc" providerId="ADAL" clId="{54F22EB7-96F7-DE40-9B8E-41D6809CCFDF}" dt="2019-04-30T16:22:10.553" v="1030" actId="255"/>
          <ac:spMkLst>
            <pc:docMk/>
            <pc:sldMk cId="2332337041" sldId="275"/>
            <ac:spMk id="3" creationId="{F292FA52-BF2E-7948-89E8-B3A3E7631AE5}"/>
          </ac:spMkLst>
        </pc:spChg>
      </pc:sldChg>
      <pc:sldChg chg="delSp add del">
        <pc:chgData name="Erin Buchanan" userId="a202a620-6e05-42b1-a3fc-fcfad0b42cdc" providerId="ADAL" clId="{54F22EB7-96F7-DE40-9B8E-41D6809CCFDF}" dt="2019-04-30T16:22:43.693" v="1033" actId="2696"/>
        <pc:sldMkLst>
          <pc:docMk/>
          <pc:sldMk cId="1717394184" sldId="276"/>
        </pc:sldMkLst>
        <pc:picChg chg="del">
          <ac:chgData name="Erin Buchanan" userId="a202a620-6e05-42b1-a3fc-fcfad0b42cdc" providerId="ADAL" clId="{54F22EB7-96F7-DE40-9B8E-41D6809CCFDF}" dt="2019-04-30T16:22:26.757" v="1032" actId="478"/>
          <ac:picMkLst>
            <pc:docMk/>
            <pc:sldMk cId="1717394184" sldId="276"/>
            <ac:picMk id="5" creationId="{58B2A410-F26D-6A45-99D1-11336C9C3726}"/>
          </ac:picMkLst>
        </pc:picChg>
      </pc:sldChg>
      <pc:sldChg chg="addSp delSp modSp add">
        <pc:chgData name="Erin Buchanan" userId="a202a620-6e05-42b1-a3fc-fcfad0b42cdc" providerId="ADAL" clId="{54F22EB7-96F7-DE40-9B8E-41D6809CCFDF}" dt="2019-04-30T16:26:39.697" v="1100"/>
        <pc:sldMkLst>
          <pc:docMk/>
          <pc:sldMk cId="2894620822" sldId="276"/>
        </pc:sldMkLst>
        <pc:spChg chg="del">
          <ac:chgData name="Erin Buchanan" userId="a202a620-6e05-42b1-a3fc-fcfad0b42cdc" providerId="ADAL" clId="{54F22EB7-96F7-DE40-9B8E-41D6809CCFDF}" dt="2019-04-30T16:23:54.956" v="1035" actId="478"/>
          <ac:spMkLst>
            <pc:docMk/>
            <pc:sldMk cId="2894620822" sldId="276"/>
            <ac:spMk id="3" creationId="{F292FA52-BF2E-7948-89E8-B3A3E7631AE5}"/>
          </ac:spMkLst>
        </pc:spChg>
        <pc:spChg chg="add del mod">
          <ac:chgData name="Erin Buchanan" userId="a202a620-6e05-42b1-a3fc-fcfad0b42cdc" providerId="ADAL" clId="{54F22EB7-96F7-DE40-9B8E-41D6809CCFDF}" dt="2019-04-30T16:23:57.684" v="1036"/>
          <ac:spMkLst>
            <pc:docMk/>
            <pc:sldMk cId="2894620822" sldId="276"/>
            <ac:spMk id="5" creationId="{89E965B4-A07C-924E-95F1-5B20102B8443}"/>
          </ac:spMkLst>
        </pc:spChg>
        <pc:graphicFrameChg chg="add mod modGraphic">
          <ac:chgData name="Erin Buchanan" userId="a202a620-6e05-42b1-a3fc-fcfad0b42cdc" providerId="ADAL" clId="{54F22EB7-96F7-DE40-9B8E-41D6809CCFDF}" dt="2019-04-30T16:26:39.697" v="1100"/>
          <ac:graphicFrameMkLst>
            <pc:docMk/>
            <pc:sldMk cId="2894620822" sldId="276"/>
            <ac:graphicFrameMk id="6" creationId="{7CC0EEAC-0E90-1D43-BDBB-11F5EB310517}"/>
          </ac:graphicFrameMkLst>
        </pc:graphicFrameChg>
      </pc:sldChg>
      <pc:sldChg chg="addSp delSp modSp add">
        <pc:chgData name="Erin Buchanan" userId="a202a620-6e05-42b1-a3fc-fcfad0b42cdc" providerId="ADAL" clId="{54F22EB7-96F7-DE40-9B8E-41D6809CCFDF}" dt="2019-04-30T16:47:31.647" v="1320" actId="207"/>
        <pc:sldMkLst>
          <pc:docMk/>
          <pc:sldMk cId="606787431" sldId="277"/>
        </pc:sldMkLst>
        <pc:spChg chg="mod">
          <ac:chgData name="Erin Buchanan" userId="a202a620-6e05-42b1-a3fc-fcfad0b42cdc" providerId="ADAL" clId="{54F22EB7-96F7-DE40-9B8E-41D6809CCFDF}" dt="2019-04-30T16:28:04.021" v="1151"/>
          <ac:spMkLst>
            <pc:docMk/>
            <pc:sldMk cId="606787431" sldId="277"/>
            <ac:spMk id="2" creationId="{D556A721-C2A1-FC47-BE76-C65F5E3AF8DE}"/>
          </ac:spMkLst>
        </pc:spChg>
        <pc:spChg chg="del mod">
          <ac:chgData name="Erin Buchanan" userId="a202a620-6e05-42b1-a3fc-fcfad0b42cdc" providerId="ADAL" clId="{54F22EB7-96F7-DE40-9B8E-41D6809CCFDF}" dt="2019-04-30T16:26:48.985" v="1106"/>
          <ac:spMkLst>
            <pc:docMk/>
            <pc:sldMk cId="606787431" sldId="277"/>
            <ac:spMk id="3" creationId="{FE51E471-EBF3-F644-B692-A70AE3459B4B}"/>
          </ac:spMkLst>
        </pc:spChg>
        <pc:graphicFrameChg chg="add mod modGraphic">
          <ac:chgData name="Erin Buchanan" userId="a202a620-6e05-42b1-a3fc-fcfad0b42cdc" providerId="ADAL" clId="{54F22EB7-96F7-DE40-9B8E-41D6809CCFDF}" dt="2019-04-30T16:47:31.647" v="1320" actId="207"/>
          <ac:graphicFrameMkLst>
            <pc:docMk/>
            <pc:sldMk cId="606787431" sldId="277"/>
            <ac:graphicFrameMk id="4" creationId="{AF0EB0AB-EC70-FD4F-9244-5E4D1A219151}"/>
          </ac:graphicFrameMkLst>
        </pc:graphicFrameChg>
      </pc:sldChg>
      <pc:sldChg chg="addSp add">
        <pc:chgData name="Erin Buchanan" userId="a202a620-6e05-42b1-a3fc-fcfad0b42cdc" providerId="ADAL" clId="{54F22EB7-96F7-DE40-9B8E-41D6809CCFDF}" dt="2019-04-30T16:40:46.132" v="1154"/>
        <pc:sldMkLst>
          <pc:docMk/>
          <pc:sldMk cId="3661711873" sldId="278"/>
        </pc:sldMkLst>
        <pc:picChg chg="add">
          <ac:chgData name="Erin Buchanan" userId="a202a620-6e05-42b1-a3fc-fcfad0b42cdc" providerId="ADAL" clId="{54F22EB7-96F7-DE40-9B8E-41D6809CCFDF}" dt="2019-04-30T16:40:46.132" v="1154"/>
          <ac:picMkLst>
            <pc:docMk/>
            <pc:sldMk cId="3661711873" sldId="278"/>
            <ac:picMk id="4" creationId="{59BB10FC-EE9D-5B4D-9352-643B718FE0F4}"/>
          </ac:picMkLst>
        </pc:picChg>
      </pc:sldChg>
      <pc:sldChg chg="modSp add">
        <pc:chgData name="Erin Buchanan" userId="a202a620-6e05-42b1-a3fc-fcfad0b42cdc" providerId="ADAL" clId="{54F22EB7-96F7-DE40-9B8E-41D6809CCFDF}" dt="2019-04-30T16:48:19.407" v="1385" actId="20577"/>
        <pc:sldMkLst>
          <pc:docMk/>
          <pc:sldMk cId="760725351" sldId="279"/>
        </pc:sldMkLst>
        <pc:spChg chg="mod">
          <ac:chgData name="Erin Buchanan" userId="a202a620-6e05-42b1-a3fc-fcfad0b42cdc" providerId="ADAL" clId="{54F22EB7-96F7-DE40-9B8E-41D6809CCFDF}" dt="2019-04-30T16:43:05.508" v="1160"/>
          <ac:spMkLst>
            <pc:docMk/>
            <pc:sldMk cId="760725351" sldId="279"/>
            <ac:spMk id="2" creationId="{015EB088-7FD6-4343-8E7B-9297BBFB06FB}"/>
          </ac:spMkLst>
        </pc:spChg>
        <pc:spChg chg="mod">
          <ac:chgData name="Erin Buchanan" userId="a202a620-6e05-42b1-a3fc-fcfad0b42cdc" providerId="ADAL" clId="{54F22EB7-96F7-DE40-9B8E-41D6809CCFDF}" dt="2019-04-30T16:48:19.407" v="1385" actId="20577"/>
          <ac:spMkLst>
            <pc:docMk/>
            <pc:sldMk cId="760725351" sldId="279"/>
            <ac:spMk id="3" creationId="{D5A20CB9-23CD-D249-9837-7849A4FB7780}"/>
          </ac:spMkLst>
        </pc:spChg>
      </pc:sldChg>
      <pc:sldChg chg="modSp add">
        <pc:chgData name="Erin Buchanan" userId="a202a620-6e05-42b1-a3fc-fcfad0b42cdc" providerId="ADAL" clId="{54F22EB7-96F7-DE40-9B8E-41D6809CCFDF}" dt="2019-04-30T17:05:37.676" v="1633" actId="20577"/>
        <pc:sldMkLst>
          <pc:docMk/>
          <pc:sldMk cId="883190293" sldId="280"/>
        </pc:sldMkLst>
        <pc:spChg chg="mod">
          <ac:chgData name="Erin Buchanan" userId="a202a620-6e05-42b1-a3fc-fcfad0b42cdc" providerId="ADAL" clId="{54F22EB7-96F7-DE40-9B8E-41D6809CCFDF}" dt="2019-04-30T17:05:37.676" v="1633" actId="20577"/>
          <ac:spMkLst>
            <pc:docMk/>
            <pc:sldMk cId="883190293" sldId="280"/>
            <ac:spMk id="3" creationId="{C291A5D2-0575-0D4E-9C8E-D8FFD5B1AEF1}"/>
          </ac:spMkLst>
        </pc:spChg>
      </pc:sldChg>
      <pc:sldChg chg="addSp delSp modSp add">
        <pc:chgData name="Erin Buchanan" userId="a202a620-6e05-42b1-a3fc-fcfad0b42cdc" providerId="ADAL" clId="{54F22EB7-96F7-DE40-9B8E-41D6809CCFDF}" dt="2019-04-30T17:09:26.806" v="1808" actId="20577"/>
        <pc:sldMkLst>
          <pc:docMk/>
          <pc:sldMk cId="1579588810" sldId="281"/>
        </pc:sldMkLst>
        <pc:spChg chg="mod">
          <ac:chgData name="Erin Buchanan" userId="a202a620-6e05-42b1-a3fc-fcfad0b42cdc" providerId="ADAL" clId="{54F22EB7-96F7-DE40-9B8E-41D6809CCFDF}" dt="2019-04-30T17:09:26.806" v="1808" actId="20577"/>
          <ac:spMkLst>
            <pc:docMk/>
            <pc:sldMk cId="1579588810" sldId="281"/>
            <ac:spMk id="3" creationId="{C291A5D2-0575-0D4E-9C8E-D8FFD5B1AEF1}"/>
          </ac:spMkLst>
        </pc:spChg>
        <pc:graphicFrameChg chg="add del">
          <ac:chgData name="Erin Buchanan" userId="a202a620-6e05-42b1-a3fc-fcfad0b42cdc" providerId="ADAL" clId="{54F22EB7-96F7-DE40-9B8E-41D6809CCFDF}" dt="2019-04-30T17:06:54.159" v="1714"/>
          <ac:graphicFrameMkLst>
            <pc:docMk/>
            <pc:sldMk cId="1579588810" sldId="281"/>
            <ac:graphicFrameMk id="4" creationId="{2DD6E0E6-D393-4845-9D2C-8EA6CFFA52E2}"/>
          </ac:graphicFrameMkLst>
        </pc:graphicFrameChg>
      </pc:sldChg>
      <pc:sldChg chg="add">
        <pc:chgData name="Erin Buchanan" userId="a202a620-6e05-42b1-a3fc-fcfad0b42cdc" providerId="ADAL" clId="{54F22EB7-96F7-DE40-9B8E-41D6809CCFDF}" dt="2019-04-30T17:12:42.001" v="1809"/>
        <pc:sldMkLst>
          <pc:docMk/>
          <pc:sldMk cId="1277664446" sldId="282"/>
        </pc:sldMkLst>
      </pc:sldChg>
      <pc:sldChg chg="modSp add">
        <pc:chgData name="Erin Buchanan" userId="a202a620-6e05-42b1-a3fc-fcfad0b42cdc" providerId="ADAL" clId="{54F22EB7-96F7-DE40-9B8E-41D6809CCFDF}" dt="2019-04-30T18:12:27.704" v="2707" actId="20577"/>
        <pc:sldMkLst>
          <pc:docMk/>
          <pc:sldMk cId="2496647374" sldId="283"/>
        </pc:sldMkLst>
        <pc:spChg chg="mod">
          <ac:chgData name="Erin Buchanan" userId="a202a620-6e05-42b1-a3fc-fcfad0b42cdc" providerId="ADAL" clId="{54F22EB7-96F7-DE40-9B8E-41D6809CCFDF}" dt="2019-04-30T18:12:27.704" v="2707" actId="20577"/>
          <ac:spMkLst>
            <pc:docMk/>
            <pc:sldMk cId="2496647374" sldId="283"/>
            <ac:spMk id="3" creationId="{C291A5D2-0575-0D4E-9C8E-D8FFD5B1AEF1}"/>
          </ac:spMkLst>
        </pc:spChg>
      </pc:sldChg>
      <pc:sldChg chg="modSp add">
        <pc:chgData name="Erin Buchanan" userId="a202a620-6e05-42b1-a3fc-fcfad0b42cdc" providerId="ADAL" clId="{54F22EB7-96F7-DE40-9B8E-41D6809CCFDF}" dt="2019-04-30T17:43:38.890" v="2058" actId="20577"/>
        <pc:sldMkLst>
          <pc:docMk/>
          <pc:sldMk cId="2407114973" sldId="284"/>
        </pc:sldMkLst>
        <pc:spChg chg="mod">
          <ac:chgData name="Erin Buchanan" userId="a202a620-6e05-42b1-a3fc-fcfad0b42cdc" providerId="ADAL" clId="{54F22EB7-96F7-DE40-9B8E-41D6809CCFDF}" dt="2019-04-30T17:43:38.890" v="2058" actId="20577"/>
          <ac:spMkLst>
            <pc:docMk/>
            <pc:sldMk cId="2407114973" sldId="284"/>
            <ac:spMk id="3" creationId="{C291A5D2-0575-0D4E-9C8E-D8FFD5B1AEF1}"/>
          </ac:spMkLst>
        </pc:spChg>
      </pc:sldChg>
      <pc:sldChg chg="addSp delSp modSp add">
        <pc:chgData name="Erin Buchanan" userId="a202a620-6e05-42b1-a3fc-fcfad0b42cdc" providerId="ADAL" clId="{54F22EB7-96F7-DE40-9B8E-41D6809CCFDF}" dt="2019-04-30T17:55:12.342" v="2292" actId="1076"/>
        <pc:sldMkLst>
          <pc:docMk/>
          <pc:sldMk cId="3657807057" sldId="285"/>
        </pc:sldMkLst>
        <pc:spChg chg="del">
          <ac:chgData name="Erin Buchanan" userId="a202a620-6e05-42b1-a3fc-fcfad0b42cdc" providerId="ADAL" clId="{54F22EB7-96F7-DE40-9B8E-41D6809CCFDF}" dt="2019-04-30T17:50:47.629" v="2224" actId="478"/>
          <ac:spMkLst>
            <pc:docMk/>
            <pc:sldMk cId="3657807057" sldId="285"/>
            <ac:spMk id="3" creationId="{C291A5D2-0575-0D4E-9C8E-D8FFD5B1AEF1}"/>
          </ac:spMkLst>
        </pc:spChg>
        <pc:spChg chg="add del mod">
          <ac:chgData name="Erin Buchanan" userId="a202a620-6e05-42b1-a3fc-fcfad0b42cdc" providerId="ADAL" clId="{54F22EB7-96F7-DE40-9B8E-41D6809CCFDF}" dt="2019-04-30T17:51:01.088" v="2226" actId="478"/>
          <ac:spMkLst>
            <pc:docMk/>
            <pc:sldMk cId="3657807057" sldId="285"/>
            <ac:spMk id="5" creationId="{6C5BE11B-78FA-C942-965E-4F7674DBAD9C}"/>
          </ac:spMkLst>
        </pc:spChg>
        <pc:spChg chg="add mod">
          <ac:chgData name="Erin Buchanan" userId="a202a620-6e05-42b1-a3fc-fcfad0b42cdc" providerId="ADAL" clId="{54F22EB7-96F7-DE40-9B8E-41D6809CCFDF}" dt="2019-04-30T17:55:12.342" v="2292" actId="1076"/>
          <ac:spMkLst>
            <pc:docMk/>
            <pc:sldMk cId="3657807057" sldId="285"/>
            <ac:spMk id="6" creationId="{3018F254-6FDE-7B42-87B9-B92A3DD5BB7C}"/>
          </ac:spMkLst>
        </pc:spChg>
        <pc:spChg chg="add mod">
          <ac:chgData name="Erin Buchanan" userId="a202a620-6e05-42b1-a3fc-fcfad0b42cdc" providerId="ADAL" clId="{54F22EB7-96F7-DE40-9B8E-41D6809CCFDF}" dt="2019-04-30T17:55:12.342" v="2292" actId="1076"/>
          <ac:spMkLst>
            <pc:docMk/>
            <pc:sldMk cId="3657807057" sldId="285"/>
            <ac:spMk id="7" creationId="{8B58AA53-B630-DA4D-9001-823D40E4D8E2}"/>
          </ac:spMkLst>
        </pc:spChg>
        <pc:spChg chg="add mod">
          <ac:chgData name="Erin Buchanan" userId="a202a620-6e05-42b1-a3fc-fcfad0b42cdc" providerId="ADAL" clId="{54F22EB7-96F7-DE40-9B8E-41D6809CCFDF}" dt="2019-04-30T17:55:12.342" v="2292" actId="1076"/>
          <ac:spMkLst>
            <pc:docMk/>
            <pc:sldMk cId="3657807057" sldId="285"/>
            <ac:spMk id="8" creationId="{C5DDAEA2-45CE-7C4B-A1F7-81899EDE15F4}"/>
          </ac:spMkLst>
        </pc:spChg>
        <pc:spChg chg="add mod">
          <ac:chgData name="Erin Buchanan" userId="a202a620-6e05-42b1-a3fc-fcfad0b42cdc" providerId="ADAL" clId="{54F22EB7-96F7-DE40-9B8E-41D6809CCFDF}" dt="2019-04-30T17:55:12.342" v="2292" actId="1076"/>
          <ac:spMkLst>
            <pc:docMk/>
            <pc:sldMk cId="3657807057" sldId="285"/>
            <ac:spMk id="9" creationId="{BF964969-5878-5840-BDD9-CF609714DF36}"/>
          </ac:spMkLst>
        </pc:spChg>
        <pc:spChg chg="add del">
          <ac:chgData name="Erin Buchanan" userId="a202a620-6e05-42b1-a3fc-fcfad0b42cdc" providerId="ADAL" clId="{54F22EB7-96F7-DE40-9B8E-41D6809CCFDF}" dt="2019-04-30T17:52:02.346" v="2250"/>
          <ac:spMkLst>
            <pc:docMk/>
            <pc:sldMk cId="3657807057" sldId="285"/>
            <ac:spMk id="10" creationId="{88E0CD43-B150-3745-A627-056144308E02}"/>
          </ac:spMkLst>
        </pc:spChg>
        <pc:spChg chg="add del">
          <ac:chgData name="Erin Buchanan" userId="a202a620-6e05-42b1-a3fc-fcfad0b42cdc" providerId="ADAL" clId="{54F22EB7-96F7-DE40-9B8E-41D6809CCFDF}" dt="2019-04-30T17:52:02.346" v="2250"/>
          <ac:spMkLst>
            <pc:docMk/>
            <pc:sldMk cId="3657807057" sldId="285"/>
            <ac:spMk id="11" creationId="{96C2B107-F08B-B040-ADA9-E182DA35359B}"/>
          </ac:spMkLst>
        </pc:spChg>
        <pc:spChg chg="add del">
          <ac:chgData name="Erin Buchanan" userId="a202a620-6e05-42b1-a3fc-fcfad0b42cdc" providerId="ADAL" clId="{54F22EB7-96F7-DE40-9B8E-41D6809CCFDF}" dt="2019-04-30T17:52:02.346" v="2250"/>
          <ac:spMkLst>
            <pc:docMk/>
            <pc:sldMk cId="3657807057" sldId="285"/>
            <ac:spMk id="12" creationId="{117A69BC-FBB4-874C-87B0-9D68B240BC02}"/>
          </ac:spMkLst>
        </pc:spChg>
        <pc:spChg chg="add del">
          <ac:chgData name="Erin Buchanan" userId="a202a620-6e05-42b1-a3fc-fcfad0b42cdc" providerId="ADAL" clId="{54F22EB7-96F7-DE40-9B8E-41D6809CCFDF}" dt="2019-04-30T17:52:02.346" v="2250"/>
          <ac:spMkLst>
            <pc:docMk/>
            <pc:sldMk cId="3657807057" sldId="285"/>
            <ac:spMk id="13" creationId="{4A3CC3F3-A832-684E-A029-AD16E76693E5}"/>
          </ac:spMkLst>
        </pc:spChg>
        <pc:spChg chg="add mod">
          <ac:chgData name="Erin Buchanan" userId="a202a620-6e05-42b1-a3fc-fcfad0b42cdc" providerId="ADAL" clId="{54F22EB7-96F7-DE40-9B8E-41D6809CCFDF}" dt="2019-04-30T17:55:12.342" v="2292" actId="1076"/>
          <ac:spMkLst>
            <pc:docMk/>
            <pc:sldMk cId="3657807057" sldId="285"/>
            <ac:spMk id="14" creationId="{733A23D8-F228-8144-9FD4-E82B205F93DB}"/>
          </ac:spMkLst>
        </pc:spChg>
        <pc:spChg chg="add mod">
          <ac:chgData name="Erin Buchanan" userId="a202a620-6e05-42b1-a3fc-fcfad0b42cdc" providerId="ADAL" clId="{54F22EB7-96F7-DE40-9B8E-41D6809CCFDF}" dt="2019-04-30T17:55:12.342" v="2292" actId="1076"/>
          <ac:spMkLst>
            <pc:docMk/>
            <pc:sldMk cId="3657807057" sldId="285"/>
            <ac:spMk id="15" creationId="{CD886DD4-AD3F-D649-859D-400E098D4FC0}"/>
          </ac:spMkLst>
        </pc:spChg>
        <pc:spChg chg="add mod">
          <ac:chgData name="Erin Buchanan" userId="a202a620-6e05-42b1-a3fc-fcfad0b42cdc" providerId="ADAL" clId="{54F22EB7-96F7-DE40-9B8E-41D6809CCFDF}" dt="2019-04-30T17:55:12.342" v="2292" actId="1076"/>
          <ac:spMkLst>
            <pc:docMk/>
            <pc:sldMk cId="3657807057" sldId="285"/>
            <ac:spMk id="16" creationId="{9C2F1BDF-55F7-7946-A997-134A67C91221}"/>
          </ac:spMkLst>
        </pc:spChg>
        <pc:spChg chg="add mod">
          <ac:chgData name="Erin Buchanan" userId="a202a620-6e05-42b1-a3fc-fcfad0b42cdc" providerId="ADAL" clId="{54F22EB7-96F7-DE40-9B8E-41D6809CCFDF}" dt="2019-04-30T17:55:12.342" v="2292" actId="1076"/>
          <ac:spMkLst>
            <pc:docMk/>
            <pc:sldMk cId="3657807057" sldId="285"/>
            <ac:spMk id="17" creationId="{AF9E397B-2FAD-334B-BC44-BB145E947C29}"/>
          </ac:spMkLst>
        </pc:spChg>
        <pc:cxnChg chg="add del mod">
          <ac:chgData name="Erin Buchanan" userId="a202a620-6e05-42b1-a3fc-fcfad0b42cdc" providerId="ADAL" clId="{54F22EB7-96F7-DE40-9B8E-41D6809CCFDF}" dt="2019-04-30T17:52:43.092" v="2268" actId="478"/>
          <ac:cxnSpMkLst>
            <pc:docMk/>
            <pc:sldMk cId="3657807057" sldId="285"/>
            <ac:cxnSpMk id="19" creationId="{1384DC66-7D48-1A40-8581-E819A417310E}"/>
          </ac:cxnSpMkLst>
        </pc:cxnChg>
        <pc:cxnChg chg="add del mod">
          <ac:chgData name="Erin Buchanan" userId="a202a620-6e05-42b1-a3fc-fcfad0b42cdc" providerId="ADAL" clId="{54F22EB7-96F7-DE40-9B8E-41D6809CCFDF}" dt="2019-04-30T17:53:00.566" v="2271" actId="478"/>
          <ac:cxnSpMkLst>
            <pc:docMk/>
            <pc:sldMk cId="3657807057" sldId="285"/>
            <ac:cxnSpMk id="21" creationId="{548FB9BE-182F-5A45-B8F2-1BEA2B05C396}"/>
          </ac:cxnSpMkLst>
        </pc:cxnChg>
        <pc:cxnChg chg="add mod">
          <ac:chgData name="Erin Buchanan" userId="a202a620-6e05-42b1-a3fc-fcfad0b42cdc" providerId="ADAL" clId="{54F22EB7-96F7-DE40-9B8E-41D6809CCFDF}" dt="2019-04-30T17:55:12.342" v="2292" actId="1076"/>
          <ac:cxnSpMkLst>
            <pc:docMk/>
            <pc:sldMk cId="3657807057" sldId="285"/>
            <ac:cxnSpMk id="23" creationId="{BC42ADC6-08B7-BD42-9E22-AA2A3BE168E0}"/>
          </ac:cxnSpMkLst>
        </pc:cxnChg>
        <pc:cxnChg chg="add mod">
          <ac:chgData name="Erin Buchanan" userId="a202a620-6e05-42b1-a3fc-fcfad0b42cdc" providerId="ADAL" clId="{54F22EB7-96F7-DE40-9B8E-41D6809CCFDF}" dt="2019-04-30T17:55:12.342" v="2292" actId="1076"/>
          <ac:cxnSpMkLst>
            <pc:docMk/>
            <pc:sldMk cId="3657807057" sldId="285"/>
            <ac:cxnSpMk id="26" creationId="{8DDACCA2-7D12-924A-B1E0-0E907182ECA5}"/>
          </ac:cxnSpMkLst>
        </pc:cxnChg>
        <pc:cxnChg chg="add mod">
          <ac:chgData name="Erin Buchanan" userId="a202a620-6e05-42b1-a3fc-fcfad0b42cdc" providerId="ADAL" clId="{54F22EB7-96F7-DE40-9B8E-41D6809CCFDF}" dt="2019-04-30T17:55:12.342" v="2292" actId="1076"/>
          <ac:cxnSpMkLst>
            <pc:docMk/>
            <pc:sldMk cId="3657807057" sldId="285"/>
            <ac:cxnSpMk id="28" creationId="{EAA3DBFE-2934-B54E-B373-4F64C7B14A1D}"/>
          </ac:cxnSpMkLst>
        </pc:cxnChg>
        <pc:cxnChg chg="add mod">
          <ac:chgData name="Erin Buchanan" userId="a202a620-6e05-42b1-a3fc-fcfad0b42cdc" providerId="ADAL" clId="{54F22EB7-96F7-DE40-9B8E-41D6809CCFDF}" dt="2019-04-30T17:55:12.342" v="2292" actId="1076"/>
          <ac:cxnSpMkLst>
            <pc:docMk/>
            <pc:sldMk cId="3657807057" sldId="285"/>
            <ac:cxnSpMk id="30" creationId="{95FBBA82-AB39-D740-85F7-27F065ADCA5E}"/>
          </ac:cxnSpMkLst>
        </pc:cxnChg>
        <pc:cxnChg chg="add mod">
          <ac:chgData name="Erin Buchanan" userId="a202a620-6e05-42b1-a3fc-fcfad0b42cdc" providerId="ADAL" clId="{54F22EB7-96F7-DE40-9B8E-41D6809CCFDF}" dt="2019-04-30T17:55:12.342" v="2292" actId="1076"/>
          <ac:cxnSpMkLst>
            <pc:docMk/>
            <pc:sldMk cId="3657807057" sldId="285"/>
            <ac:cxnSpMk id="31" creationId="{98A3C1B9-1874-0545-B957-D2E56DD4CF38}"/>
          </ac:cxnSpMkLst>
        </pc:cxnChg>
        <pc:cxnChg chg="add mod">
          <ac:chgData name="Erin Buchanan" userId="a202a620-6e05-42b1-a3fc-fcfad0b42cdc" providerId="ADAL" clId="{54F22EB7-96F7-DE40-9B8E-41D6809CCFDF}" dt="2019-04-30T17:55:12.342" v="2292" actId="1076"/>
          <ac:cxnSpMkLst>
            <pc:docMk/>
            <pc:sldMk cId="3657807057" sldId="285"/>
            <ac:cxnSpMk id="32" creationId="{6971F095-E02F-B848-B82A-194BD78020B5}"/>
          </ac:cxnSpMkLst>
        </pc:cxnChg>
        <pc:cxnChg chg="add mod">
          <ac:chgData name="Erin Buchanan" userId="a202a620-6e05-42b1-a3fc-fcfad0b42cdc" providerId="ADAL" clId="{54F22EB7-96F7-DE40-9B8E-41D6809CCFDF}" dt="2019-04-30T17:55:12.342" v="2292" actId="1076"/>
          <ac:cxnSpMkLst>
            <pc:docMk/>
            <pc:sldMk cId="3657807057" sldId="285"/>
            <ac:cxnSpMk id="33" creationId="{3209BE6B-0021-AC42-8799-86638B666E37}"/>
          </ac:cxnSpMkLst>
        </pc:cxnChg>
      </pc:sldChg>
      <pc:sldChg chg="addSp delSp modSp add">
        <pc:chgData name="Erin Buchanan" userId="a202a620-6e05-42b1-a3fc-fcfad0b42cdc" providerId="ADAL" clId="{54F22EB7-96F7-DE40-9B8E-41D6809CCFDF}" dt="2019-04-30T18:35:34.936" v="2834" actId="20577"/>
        <pc:sldMkLst>
          <pc:docMk/>
          <pc:sldMk cId="3386727411" sldId="286"/>
        </pc:sldMkLst>
        <pc:spChg chg="mod">
          <ac:chgData name="Erin Buchanan" userId="a202a620-6e05-42b1-a3fc-fcfad0b42cdc" providerId="ADAL" clId="{54F22EB7-96F7-DE40-9B8E-41D6809CCFDF}" dt="2019-04-30T18:35:34.936" v="2834" actId="20577"/>
          <ac:spMkLst>
            <pc:docMk/>
            <pc:sldMk cId="3386727411" sldId="286"/>
            <ac:spMk id="3" creationId="{C291A5D2-0575-0D4E-9C8E-D8FFD5B1AEF1}"/>
          </ac:spMkLst>
        </pc:spChg>
        <pc:picChg chg="add del mod">
          <ac:chgData name="Erin Buchanan" userId="a202a620-6e05-42b1-a3fc-fcfad0b42cdc" providerId="ADAL" clId="{54F22EB7-96F7-DE40-9B8E-41D6809CCFDF}" dt="2019-04-30T18:09:02.430" v="2452" actId="478"/>
          <ac:picMkLst>
            <pc:docMk/>
            <pc:sldMk cId="3386727411" sldId="286"/>
            <ac:picMk id="4" creationId="{FFD5F190-E5B0-AC4A-9C1B-B8BDE0C4CAF2}"/>
          </ac:picMkLst>
        </pc:picChg>
      </pc:sldChg>
      <pc:sldChg chg="modSp add">
        <pc:chgData name="Erin Buchanan" userId="a202a620-6e05-42b1-a3fc-fcfad0b42cdc" providerId="ADAL" clId="{54F22EB7-96F7-DE40-9B8E-41D6809CCFDF}" dt="2019-04-30T18:12:10.295" v="2693" actId="20577"/>
        <pc:sldMkLst>
          <pc:docMk/>
          <pc:sldMk cId="1634803617" sldId="287"/>
        </pc:sldMkLst>
        <pc:spChg chg="mod">
          <ac:chgData name="Erin Buchanan" userId="a202a620-6e05-42b1-a3fc-fcfad0b42cdc" providerId="ADAL" clId="{54F22EB7-96F7-DE40-9B8E-41D6809CCFDF}" dt="2019-04-30T18:09:48.644" v="2482"/>
          <ac:spMkLst>
            <pc:docMk/>
            <pc:sldMk cId="1634803617" sldId="287"/>
            <ac:spMk id="2" creationId="{6AD229C6-6299-C14C-B599-20AD4670C71D}"/>
          </ac:spMkLst>
        </pc:spChg>
        <pc:spChg chg="mod">
          <ac:chgData name="Erin Buchanan" userId="a202a620-6e05-42b1-a3fc-fcfad0b42cdc" providerId="ADAL" clId="{54F22EB7-96F7-DE40-9B8E-41D6809CCFDF}" dt="2019-04-30T18:12:10.295" v="2693" actId="20577"/>
          <ac:spMkLst>
            <pc:docMk/>
            <pc:sldMk cId="1634803617" sldId="287"/>
            <ac:spMk id="3" creationId="{9FB4889E-6CA4-8946-8EFD-B210FD32EE1F}"/>
          </ac:spMkLst>
        </pc:spChg>
      </pc:sldChg>
      <pc:sldChg chg="add del ord">
        <pc:chgData name="Erin Buchanan" userId="a202a620-6e05-42b1-a3fc-fcfad0b42cdc" providerId="ADAL" clId="{54F22EB7-96F7-DE40-9B8E-41D6809CCFDF}" dt="2019-04-30T18:00:38.031" v="2449" actId="2696"/>
        <pc:sldMkLst>
          <pc:docMk/>
          <pc:sldMk cId="3809049168" sldId="287"/>
        </pc:sldMkLst>
      </pc:sldChg>
      <pc:sldChg chg="addSp delSp modSp add">
        <pc:chgData name="Erin Buchanan" userId="a202a620-6e05-42b1-a3fc-fcfad0b42cdc" providerId="ADAL" clId="{54F22EB7-96F7-DE40-9B8E-41D6809CCFDF}" dt="2019-04-30T18:42:20.425" v="2872" actId="1076"/>
        <pc:sldMkLst>
          <pc:docMk/>
          <pc:sldMk cId="2695636478" sldId="288"/>
        </pc:sldMkLst>
        <pc:spChg chg="del">
          <ac:chgData name="Erin Buchanan" userId="a202a620-6e05-42b1-a3fc-fcfad0b42cdc" providerId="ADAL" clId="{54F22EB7-96F7-DE40-9B8E-41D6809CCFDF}" dt="2019-04-30T18:35:42.989" v="2836" actId="478"/>
          <ac:spMkLst>
            <pc:docMk/>
            <pc:sldMk cId="2695636478" sldId="288"/>
            <ac:spMk id="3" creationId="{C291A5D2-0575-0D4E-9C8E-D8FFD5B1AEF1}"/>
          </ac:spMkLst>
        </pc:spChg>
        <pc:spChg chg="add del mod">
          <ac:chgData name="Erin Buchanan" userId="a202a620-6e05-42b1-a3fc-fcfad0b42cdc" providerId="ADAL" clId="{54F22EB7-96F7-DE40-9B8E-41D6809CCFDF}" dt="2019-04-30T18:38:15.727" v="2838" actId="478"/>
          <ac:spMkLst>
            <pc:docMk/>
            <pc:sldMk cId="2695636478" sldId="288"/>
            <ac:spMk id="5" creationId="{C46B2CA9-D428-1E47-A315-7F609FE4B931}"/>
          </ac:spMkLst>
        </pc:spChg>
        <pc:graphicFrameChg chg="add del">
          <ac:chgData name="Erin Buchanan" userId="a202a620-6e05-42b1-a3fc-fcfad0b42cdc" providerId="ADAL" clId="{54F22EB7-96F7-DE40-9B8E-41D6809CCFDF}" dt="2019-04-30T18:38:22.064" v="2840"/>
          <ac:graphicFrameMkLst>
            <pc:docMk/>
            <pc:sldMk cId="2695636478" sldId="288"/>
            <ac:graphicFrameMk id="6" creationId="{E2C571EA-840F-9647-B943-1E7AA435F52D}"/>
          </ac:graphicFrameMkLst>
        </pc:graphicFrameChg>
        <pc:graphicFrameChg chg="add del">
          <ac:chgData name="Erin Buchanan" userId="a202a620-6e05-42b1-a3fc-fcfad0b42cdc" providerId="ADAL" clId="{54F22EB7-96F7-DE40-9B8E-41D6809CCFDF}" dt="2019-04-30T18:38:25.921" v="2842"/>
          <ac:graphicFrameMkLst>
            <pc:docMk/>
            <pc:sldMk cId="2695636478" sldId="288"/>
            <ac:graphicFrameMk id="7" creationId="{DAA94391-6975-9249-92CB-C5DAAAC96248}"/>
          </ac:graphicFrameMkLst>
        </pc:graphicFrameChg>
        <pc:graphicFrameChg chg="add del mod modGraphic">
          <ac:chgData name="Erin Buchanan" userId="a202a620-6e05-42b1-a3fc-fcfad0b42cdc" providerId="ADAL" clId="{54F22EB7-96F7-DE40-9B8E-41D6809CCFDF}" dt="2019-04-30T18:38:48.832" v="2848" actId="478"/>
          <ac:graphicFrameMkLst>
            <pc:docMk/>
            <pc:sldMk cId="2695636478" sldId="288"/>
            <ac:graphicFrameMk id="8" creationId="{019AD7C2-31B3-A04A-BF38-8D13DA53D8CA}"/>
          </ac:graphicFrameMkLst>
        </pc:graphicFrameChg>
        <pc:graphicFrameChg chg="add del mod modGraphic">
          <ac:chgData name="Erin Buchanan" userId="a202a620-6e05-42b1-a3fc-fcfad0b42cdc" providerId="ADAL" clId="{54F22EB7-96F7-DE40-9B8E-41D6809CCFDF}" dt="2019-04-30T18:39:43.044" v="2857" actId="478"/>
          <ac:graphicFrameMkLst>
            <pc:docMk/>
            <pc:sldMk cId="2695636478" sldId="288"/>
            <ac:graphicFrameMk id="9" creationId="{DCBFA19B-8DE2-F44B-9AAB-08AD02C7BC70}"/>
          </ac:graphicFrameMkLst>
        </pc:graphicFrameChg>
        <pc:graphicFrameChg chg="add mod modGraphic">
          <ac:chgData name="Erin Buchanan" userId="a202a620-6e05-42b1-a3fc-fcfad0b42cdc" providerId="ADAL" clId="{54F22EB7-96F7-DE40-9B8E-41D6809CCFDF}" dt="2019-04-30T18:42:20.425" v="2872" actId="1076"/>
          <ac:graphicFrameMkLst>
            <pc:docMk/>
            <pc:sldMk cId="2695636478" sldId="288"/>
            <ac:graphicFrameMk id="10" creationId="{B351F699-6E92-7C4D-B78D-107192DD75A9}"/>
          </ac:graphicFrameMkLst>
        </pc:graphicFrameChg>
      </pc:sldChg>
      <pc:sldChg chg="modSp add">
        <pc:chgData name="Erin Buchanan" userId="a202a620-6e05-42b1-a3fc-fcfad0b42cdc" providerId="ADAL" clId="{54F22EB7-96F7-DE40-9B8E-41D6809CCFDF}" dt="2019-04-30T18:49:32.497" v="3074" actId="20577"/>
        <pc:sldMkLst>
          <pc:docMk/>
          <pc:sldMk cId="3649331730" sldId="289"/>
        </pc:sldMkLst>
        <pc:spChg chg="mod">
          <ac:chgData name="Erin Buchanan" userId="a202a620-6e05-42b1-a3fc-fcfad0b42cdc" providerId="ADAL" clId="{54F22EB7-96F7-DE40-9B8E-41D6809CCFDF}" dt="2019-04-30T18:49:32.497" v="3074" actId="20577"/>
          <ac:spMkLst>
            <pc:docMk/>
            <pc:sldMk cId="3649331730" sldId="289"/>
            <ac:spMk id="3" creationId="{C291A5D2-0575-0D4E-9C8E-D8FFD5B1AEF1}"/>
          </ac:spMkLst>
        </pc:spChg>
      </pc:sldChg>
      <pc:sldChg chg="modSp add">
        <pc:chgData name="Erin Buchanan" userId="a202a620-6e05-42b1-a3fc-fcfad0b42cdc" providerId="ADAL" clId="{54F22EB7-96F7-DE40-9B8E-41D6809CCFDF}" dt="2019-04-30T18:53:19.050" v="3959" actId="255"/>
        <pc:sldMkLst>
          <pc:docMk/>
          <pc:sldMk cId="3161760122" sldId="290"/>
        </pc:sldMkLst>
        <pc:spChg chg="mod">
          <ac:chgData name="Erin Buchanan" userId="a202a620-6e05-42b1-a3fc-fcfad0b42cdc" providerId="ADAL" clId="{54F22EB7-96F7-DE40-9B8E-41D6809CCFDF}" dt="2019-04-30T18:53:19.050" v="3959" actId="255"/>
          <ac:spMkLst>
            <pc:docMk/>
            <pc:sldMk cId="3161760122" sldId="290"/>
            <ac:spMk id="3" creationId="{6A5CF72D-CF10-AA43-8CCC-0AF9B7A9C939}"/>
          </ac:spMkLst>
        </pc:spChg>
      </pc:sldChg>
      <pc:sldChg chg="addSp modSp add">
        <pc:chgData name="Erin Buchanan" userId="a202a620-6e05-42b1-a3fc-fcfad0b42cdc" providerId="ADAL" clId="{54F22EB7-96F7-DE40-9B8E-41D6809CCFDF}" dt="2019-04-30T18:56:12.518" v="4107" actId="1076"/>
        <pc:sldMkLst>
          <pc:docMk/>
          <pc:sldMk cId="1231781543" sldId="291"/>
        </pc:sldMkLst>
        <pc:spChg chg="mod">
          <ac:chgData name="Erin Buchanan" userId="a202a620-6e05-42b1-a3fc-fcfad0b42cdc" providerId="ADAL" clId="{54F22EB7-96F7-DE40-9B8E-41D6809CCFDF}" dt="2019-04-30T18:55:55.095" v="4101" actId="20577"/>
          <ac:spMkLst>
            <pc:docMk/>
            <pc:sldMk cId="1231781543" sldId="291"/>
            <ac:spMk id="2" creationId="{470775BE-51F8-D44A-873D-DEA437E94319}"/>
          </ac:spMkLst>
        </pc:spChg>
        <pc:picChg chg="add mod">
          <ac:chgData name="Erin Buchanan" userId="a202a620-6e05-42b1-a3fc-fcfad0b42cdc" providerId="ADAL" clId="{54F22EB7-96F7-DE40-9B8E-41D6809CCFDF}" dt="2019-04-30T18:56:12.518" v="4107" actId="1076"/>
          <ac:picMkLst>
            <pc:docMk/>
            <pc:sldMk cId="1231781543" sldId="291"/>
            <ac:picMk id="4" creationId="{ACBDB3ED-999C-574B-BA99-E67DFF1D168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4/30/19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4/30/19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D9D56-6E4D-C04A-BA26-D7A145E045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Uncovering Factors Patients Use to Evaluate Meaningful Response to Migraine Treatment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22495E-96C0-B14A-827E-4F1716CCB0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Erin m. Buchanan, Ph.D.</a:t>
            </a:r>
          </a:p>
        </p:txBody>
      </p:sp>
    </p:spTree>
    <p:extLst>
      <p:ext uri="{BB962C8B-B14F-4D97-AF65-F5344CB8AC3E}">
        <p14:creationId xmlns:p14="http://schemas.microsoft.com/office/powerpoint/2010/main" val="4210759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C4E45-2B3E-D84D-B6DB-1C08FD3B3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there a need?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1C4FE6F-B642-DD44-93FF-6359A23679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9506040"/>
              </p:ext>
            </p:extLst>
          </p:nvPr>
        </p:nvGraphicFramePr>
        <p:xfrm>
          <a:off x="1141412" y="2666999"/>
          <a:ext cx="9905998" cy="32234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52999">
                  <a:extLst>
                    <a:ext uri="{9D8B030D-6E8A-4147-A177-3AD203B41FA5}">
                      <a16:colId xmlns:a16="http://schemas.microsoft.com/office/drawing/2014/main" val="179694772"/>
                    </a:ext>
                  </a:extLst>
                </a:gridCol>
                <a:gridCol w="4952999">
                  <a:extLst>
                    <a:ext uri="{9D8B030D-6E8A-4147-A177-3AD203B41FA5}">
                      <a16:colId xmlns:a16="http://schemas.microsoft.com/office/drawing/2014/main" val="899158137"/>
                    </a:ext>
                  </a:extLst>
                </a:gridCol>
              </a:tblGrid>
              <a:tr h="805859">
                <a:tc>
                  <a:txBody>
                    <a:bodyPr/>
                    <a:lstStyle/>
                    <a:p>
                      <a:r>
                        <a:rPr lang="en-US" dirty="0"/>
                        <a:t>Scale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4428409"/>
                  </a:ext>
                </a:extLst>
              </a:tr>
              <a:tr h="805859">
                <a:tc>
                  <a:txBody>
                    <a:bodyPr/>
                    <a:lstStyle/>
                    <a:p>
                      <a:r>
                        <a:rPr lang="en-US" dirty="0"/>
                        <a:t>Migraine Disability Assessment (MIDAS)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 items measuring loss of productivity across work and social/family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1096707"/>
                  </a:ext>
                </a:extLst>
              </a:tr>
              <a:tr h="805859">
                <a:tc>
                  <a:txBody>
                    <a:bodyPr/>
                    <a:lstStyle/>
                    <a:p>
                      <a:r>
                        <a:rPr lang="en-US" dirty="0"/>
                        <a:t>Headache Impact Test (HIT-6)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 items measuring lost work time, pain severity, fatigue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1964309"/>
                  </a:ext>
                </a:extLst>
              </a:tr>
              <a:tr h="805859">
                <a:tc>
                  <a:txBody>
                    <a:bodyPr/>
                    <a:lstStyle/>
                    <a:p>
                      <a:r>
                        <a:rPr lang="en-US" dirty="0"/>
                        <a:t>Migraine Specific Quality of Life (MSQ)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 items measuring quality of life in roles and emotion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27025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30168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A1FF8-9844-0E44-82D5-6BDF6E6A1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there a need?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DB139B-197F-154E-887B-DFC2F17124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500" dirty="0"/>
              <a:t>Development of these scales is often Doctor/Researcher oriented </a:t>
            </a:r>
          </a:p>
          <a:p>
            <a:pPr lvl="1"/>
            <a:r>
              <a:rPr lang="en-US" sz="2500" dirty="0"/>
              <a:t>Focus, Readability, etc. </a:t>
            </a:r>
          </a:p>
          <a:p>
            <a:r>
              <a:rPr lang="en-US" sz="2500" dirty="0"/>
              <a:t>Scales are often designed for only one facet of Migraine</a:t>
            </a:r>
          </a:p>
          <a:p>
            <a:r>
              <a:rPr lang="en-US" sz="2500" dirty="0"/>
              <a:t>Cost of Scales can be prohibitive</a:t>
            </a:r>
          </a:p>
          <a:p>
            <a:r>
              <a:rPr lang="en-US" sz="2500" dirty="0"/>
              <a:t>Number of Therapeutic options is on the rise </a:t>
            </a:r>
          </a:p>
        </p:txBody>
      </p:sp>
    </p:spTree>
    <p:extLst>
      <p:ext uri="{BB962C8B-B14F-4D97-AF65-F5344CB8AC3E}">
        <p14:creationId xmlns:p14="http://schemas.microsoft.com/office/powerpoint/2010/main" val="3947327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877C3-B422-B24E-82FE-8C31E46EE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1 – Patients tell us what matters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AEC734-3736-914E-AD37-876B1D96CE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500" dirty="0">
                <a:effectLst/>
              </a:rPr>
              <a:t>Developed a semi-structured interview:</a:t>
            </a:r>
          </a:p>
          <a:p>
            <a:pPr lvl="1"/>
            <a:r>
              <a:rPr lang="en-US" sz="2500" dirty="0">
                <a:effectLst/>
              </a:rPr>
              <a:t>Subject Matter Experts(</a:t>
            </a:r>
            <a:r>
              <a:rPr lang="en-US" sz="2500" dirty="0" err="1">
                <a:effectLst/>
              </a:rPr>
              <a:t>Clinvest</a:t>
            </a:r>
            <a:r>
              <a:rPr lang="en-US" sz="2500" dirty="0">
                <a:effectLst/>
              </a:rPr>
              <a:t> Team, Patient Advocate, Migraine Specialists) </a:t>
            </a:r>
          </a:p>
          <a:p>
            <a:pPr lvl="1"/>
            <a:r>
              <a:rPr lang="en-US" sz="2500" dirty="0">
                <a:effectLst/>
              </a:rPr>
              <a:t>Mix of open ended and ranking type questions</a:t>
            </a:r>
          </a:p>
          <a:p>
            <a:pPr lvl="1"/>
            <a:r>
              <a:rPr lang="en-US" sz="2500" dirty="0">
                <a:effectLst/>
              </a:rPr>
              <a:t>Thematic domains of pain, productivity, social with the opportunity for others</a:t>
            </a:r>
          </a:p>
          <a:p>
            <a:pPr lvl="1"/>
            <a:r>
              <a:rPr lang="en-US" sz="2500" dirty="0">
                <a:effectLst/>
              </a:rPr>
              <a:t>90 minutes and payment of $200</a:t>
            </a:r>
          </a:p>
        </p:txBody>
      </p:sp>
    </p:spTree>
    <p:extLst>
      <p:ext uri="{BB962C8B-B14F-4D97-AF65-F5344CB8AC3E}">
        <p14:creationId xmlns:p14="http://schemas.microsoft.com/office/powerpoint/2010/main" val="10918760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43B88-0200-934A-840A-AE708D57B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1 – Patients tell us what matters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2FA52-BF2E-7948-89E8-B3A3E7631A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Participants were 10 migraine sufferers</a:t>
            </a:r>
          </a:p>
          <a:p>
            <a:pPr lvl="1"/>
            <a:r>
              <a:rPr lang="en-US" sz="2200" dirty="0"/>
              <a:t>80% Female</a:t>
            </a:r>
          </a:p>
          <a:p>
            <a:pPr lvl="1"/>
            <a:r>
              <a:rPr lang="en-US" sz="2200" dirty="0"/>
              <a:t>~47.60 years old (SD = 13.32)</a:t>
            </a:r>
          </a:p>
          <a:p>
            <a:pPr lvl="1"/>
            <a:r>
              <a:rPr lang="en-US" sz="2200" dirty="0"/>
              <a:t>70% Chronic Migraine</a:t>
            </a:r>
          </a:p>
          <a:p>
            <a:pPr lvl="1"/>
            <a:r>
              <a:rPr lang="en-US" sz="2200" dirty="0"/>
              <a:t>50% were taking more than </a:t>
            </a:r>
            <a:r>
              <a:rPr lang="en-US" sz="2200" dirty="0">
                <a:effectLst/>
              </a:rPr>
              <a:t>5 prophylactic medications</a:t>
            </a:r>
          </a:p>
          <a:p>
            <a:pPr lvl="1"/>
            <a:r>
              <a:rPr lang="en-US" sz="2200" dirty="0"/>
              <a:t>60% Employed</a:t>
            </a:r>
          </a:p>
        </p:txBody>
      </p:sp>
    </p:spTree>
    <p:extLst>
      <p:ext uri="{BB962C8B-B14F-4D97-AF65-F5344CB8AC3E}">
        <p14:creationId xmlns:p14="http://schemas.microsoft.com/office/powerpoint/2010/main" val="6418919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43B88-0200-934A-840A-AE708D57B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1 – Patients tell us what matters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2FA52-BF2E-7948-89E8-B3A3E7631A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Two Main Results:</a:t>
            </a:r>
          </a:p>
          <a:p>
            <a:pPr lvl="1"/>
            <a:r>
              <a:rPr lang="en-US" sz="2800" dirty="0"/>
              <a:t>Rating of importance for our preselected themes</a:t>
            </a:r>
          </a:p>
          <a:p>
            <a:pPr lvl="1"/>
            <a:r>
              <a:rPr lang="en-US" sz="2800" dirty="0"/>
              <a:t>Thematic Analysis of open ended responses</a:t>
            </a:r>
          </a:p>
        </p:txBody>
      </p:sp>
    </p:spTree>
    <p:extLst>
      <p:ext uri="{BB962C8B-B14F-4D97-AF65-F5344CB8AC3E}">
        <p14:creationId xmlns:p14="http://schemas.microsoft.com/office/powerpoint/2010/main" val="23323370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43B88-0200-934A-840A-AE708D57B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1 – Patients tell us what matters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B2A410-F26D-6A45-99D1-11336C9C3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86" y="0"/>
            <a:ext cx="11567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7557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43B88-0200-934A-840A-AE708D57B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1 – Patients tell us what matters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CC0EEAC-0E90-1D43-BDBB-11F5EB3105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7573816"/>
              </p:ext>
            </p:extLst>
          </p:nvPr>
        </p:nvGraphicFramePr>
        <p:xfrm>
          <a:off x="1141412" y="1850065"/>
          <a:ext cx="9905998" cy="46570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52999">
                  <a:extLst>
                    <a:ext uri="{9D8B030D-6E8A-4147-A177-3AD203B41FA5}">
                      <a16:colId xmlns:a16="http://schemas.microsoft.com/office/drawing/2014/main" val="387543642"/>
                    </a:ext>
                  </a:extLst>
                </a:gridCol>
                <a:gridCol w="4952999">
                  <a:extLst>
                    <a:ext uri="{9D8B030D-6E8A-4147-A177-3AD203B41FA5}">
                      <a16:colId xmlns:a16="http://schemas.microsoft.com/office/drawing/2014/main" val="1603550914"/>
                    </a:ext>
                  </a:extLst>
                </a:gridCol>
              </a:tblGrid>
              <a:tr h="27473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Code Category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2695" marR="3269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Examples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2695" marR="32695" marT="0" marB="0"/>
                </a:tc>
                <a:extLst>
                  <a:ext uri="{0D108BD9-81ED-4DB2-BD59-A6C34878D82A}">
                    <a16:rowId xmlns:a16="http://schemas.microsoft.com/office/drawing/2014/main" val="2173261206"/>
                  </a:ext>
                </a:extLst>
              </a:tr>
              <a:tr h="62903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Associated Symptoms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2695" marR="3269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Decrease symptoms,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Photophobia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2695" marR="32695" marT="0" marB="0"/>
                </a:tc>
                <a:extLst>
                  <a:ext uri="{0D108BD9-81ED-4DB2-BD59-A6C34878D82A}">
                    <a16:rowId xmlns:a16="http://schemas.microsoft.com/office/drawing/2014/main" val="3094641070"/>
                  </a:ext>
                </a:extLst>
              </a:tr>
              <a:tr h="28707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Concentration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2695" marR="3269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Clear head, Not thinking about head pain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2695" marR="32695" marT="0" marB="0"/>
                </a:tc>
                <a:extLst>
                  <a:ext uri="{0D108BD9-81ED-4DB2-BD59-A6C34878D82A}">
                    <a16:rowId xmlns:a16="http://schemas.microsoft.com/office/drawing/2014/main" val="1879662659"/>
                  </a:ext>
                </a:extLst>
              </a:tr>
              <a:tr h="45939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Doctor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2695" marR="3269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Actual access to the provider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Need for more options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2695" marR="32695" marT="0" marB="0"/>
                </a:tc>
                <a:extLst>
                  <a:ext uri="{0D108BD9-81ED-4DB2-BD59-A6C34878D82A}">
                    <a16:rowId xmlns:a16="http://schemas.microsoft.com/office/drawing/2014/main" val="3811930423"/>
                  </a:ext>
                </a:extLst>
              </a:tr>
              <a:tr h="11760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Education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2695" marR="3269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Be own biggest advocate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Articulate problems to provider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Help patients understand full symptoms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Other treatment options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2695" marR="32695" marT="0" marB="0"/>
                </a:tc>
                <a:extLst>
                  <a:ext uri="{0D108BD9-81ED-4DB2-BD59-A6C34878D82A}">
                    <a16:rowId xmlns:a16="http://schemas.microsoft.com/office/drawing/2014/main" val="1842122552"/>
                  </a:ext>
                </a:extLst>
              </a:tr>
              <a:tr h="9037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Financial/Insurance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2695" marR="3269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Monthly restrictions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What’s covered on plan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Cost to treat migraine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2695" marR="32695" marT="0" marB="0"/>
                </a:tc>
                <a:extLst>
                  <a:ext uri="{0D108BD9-81ED-4DB2-BD59-A6C34878D82A}">
                    <a16:rowId xmlns:a16="http://schemas.microsoft.com/office/drawing/2014/main" val="1247028362"/>
                  </a:ext>
                </a:extLst>
              </a:tr>
              <a:tr h="83777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Frequency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2695" marR="3269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Fewer higher pain days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Less attacks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Headache free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2695" marR="32695" marT="0" marB="0"/>
                </a:tc>
                <a:extLst>
                  <a:ext uri="{0D108BD9-81ED-4DB2-BD59-A6C34878D82A}">
                    <a16:rowId xmlns:a16="http://schemas.microsoft.com/office/drawing/2014/main" val="39659089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46208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6A721-C2A1-FC47-BE76-C65F5E3AF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1 – Patients tell us what matters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F0EB0AB-EC70-FD4F-9244-5E4D1A2191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7048371"/>
              </p:ext>
            </p:extLst>
          </p:nvPr>
        </p:nvGraphicFramePr>
        <p:xfrm>
          <a:off x="1141413" y="1945758"/>
          <a:ext cx="9905998" cy="44869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52999">
                  <a:extLst>
                    <a:ext uri="{9D8B030D-6E8A-4147-A177-3AD203B41FA5}">
                      <a16:colId xmlns:a16="http://schemas.microsoft.com/office/drawing/2014/main" val="1813513865"/>
                    </a:ext>
                  </a:extLst>
                </a:gridCol>
                <a:gridCol w="4952999">
                  <a:extLst>
                    <a:ext uri="{9D8B030D-6E8A-4147-A177-3AD203B41FA5}">
                      <a16:colId xmlns:a16="http://schemas.microsoft.com/office/drawing/2014/main" val="2873837359"/>
                    </a:ext>
                  </a:extLst>
                </a:gridCol>
              </a:tblGrid>
              <a:tr h="9805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Medication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2695" marR="3269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</a:rPr>
                        <a:t>Knowing it will work, Less meds per day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</a:rPr>
                        <a:t>More options on the market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</a:rPr>
                        <a:t>Worries about safety</a:t>
                      </a:r>
                      <a:endParaRPr lang="en-US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2695" marR="32695" marT="0" marB="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0851110"/>
                  </a:ext>
                </a:extLst>
              </a:tr>
              <a:tr h="9805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Normal Functioning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2695" marR="3269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Emotional consistency, Exercise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Schedule events, Take a shower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Cannot interact, Activity level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2695" marR="32695" marT="0" marB="0"/>
                </a:tc>
                <a:extLst>
                  <a:ext uri="{0D108BD9-81ED-4DB2-BD59-A6C34878D82A}">
                    <a16:rowId xmlns:a16="http://schemas.microsoft.com/office/drawing/2014/main" val="2900491379"/>
                  </a:ext>
                </a:extLst>
              </a:tr>
              <a:tr h="33702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Pain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2695" marR="3269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 cure, Less pain, Relief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2695" marR="32695" marT="0" marB="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096494"/>
                  </a:ext>
                </a:extLst>
              </a:tr>
              <a:tr h="6537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Productivity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2695" marR="3269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Do not have to miss job, Sick days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Daily accomplishments, Do housework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2695" marR="32695" marT="0" marB="0"/>
                </a:tc>
                <a:extLst>
                  <a:ext uri="{0D108BD9-81ED-4DB2-BD59-A6C34878D82A}">
                    <a16:rowId xmlns:a16="http://schemas.microsoft.com/office/drawing/2014/main" val="1646538532"/>
                  </a:ext>
                </a:extLst>
              </a:tr>
              <a:tr h="6537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Self-Worth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2695" marR="3269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Enjoy activities, Perception of competences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Satisfaction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2695" marR="32695" marT="0" marB="0"/>
                </a:tc>
                <a:extLst>
                  <a:ext uri="{0D108BD9-81ED-4DB2-BD59-A6C34878D82A}">
                    <a16:rowId xmlns:a16="http://schemas.microsoft.com/office/drawing/2014/main" val="3307491135"/>
                  </a:ext>
                </a:extLst>
              </a:tr>
              <a:tr h="88131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Social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2695" marR="3269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Not isolate friends, Ruin relationship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Go out to each, Family, Do activities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2695" marR="32695" marT="0" marB="0"/>
                </a:tc>
                <a:extLst>
                  <a:ext uri="{0D108BD9-81ED-4DB2-BD59-A6C34878D82A}">
                    <a16:rowId xmlns:a16="http://schemas.microsoft.com/office/drawing/2014/main" val="36032466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67874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CBDD2-97E3-2043-BA0D-93AE4CDA1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72F169-8295-934F-98C2-3B5D01E9E7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BB10FC-EE9D-5B4D-9352-643B718FE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86" y="0"/>
            <a:ext cx="11567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7118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EB088-7FD6-4343-8E7B-9297BBFB0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1 – Patients tell us what matters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20CB9-23CD-D249-9837-7849A4FB77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500" dirty="0"/>
              <a:t>Normal Functioning and Social Functioning were most frequently discussed</a:t>
            </a:r>
          </a:p>
          <a:p>
            <a:r>
              <a:rPr lang="en-US" sz="2500" dirty="0"/>
              <a:t>In contrast to Frequency and Pain focus in Clinical trials </a:t>
            </a:r>
          </a:p>
          <a:p>
            <a:r>
              <a:rPr lang="en-US" sz="2500" dirty="0"/>
              <a:t>Gives insight to areas for future exploration</a:t>
            </a:r>
          </a:p>
        </p:txBody>
      </p:sp>
    </p:spTree>
    <p:extLst>
      <p:ext uri="{BB962C8B-B14F-4D97-AF65-F5344CB8AC3E}">
        <p14:creationId xmlns:p14="http://schemas.microsoft.com/office/powerpoint/2010/main" val="760725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D8254-97D0-DA4B-91DE-5DC78B0DA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am I?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71123-3E39-F446-B280-9BBA82B20B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500" dirty="0"/>
              <a:t>Statistician</a:t>
            </a:r>
          </a:p>
          <a:p>
            <a:r>
              <a:rPr lang="en-US" sz="2500" dirty="0"/>
              <a:t>Professor of Cognitive Analytics</a:t>
            </a:r>
          </a:p>
          <a:p>
            <a:r>
              <a:rPr lang="en-US" sz="2500" dirty="0"/>
              <a:t>Secret Scale Ninja</a:t>
            </a:r>
          </a:p>
        </p:txBody>
      </p:sp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210021CA-E951-D44D-AFAA-1C01FDE75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4331" y="0"/>
            <a:ext cx="5097669" cy="38232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83E20B-0341-6147-81DD-6392888486DF}"/>
              </a:ext>
            </a:extLst>
          </p:cNvPr>
          <p:cNvSpPr txBox="1"/>
          <p:nvPr/>
        </p:nvSpPr>
        <p:spPr>
          <a:xfrm>
            <a:off x="8777283" y="3964054"/>
            <a:ext cx="3414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Awesome people I work with</a:t>
            </a:r>
          </a:p>
        </p:txBody>
      </p:sp>
    </p:spTree>
    <p:extLst>
      <p:ext uri="{BB962C8B-B14F-4D97-AF65-F5344CB8AC3E}">
        <p14:creationId xmlns:p14="http://schemas.microsoft.com/office/powerpoint/2010/main" val="42319500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AC06A-C12C-4747-A296-CEB8B21C2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2 – Using EFA to explore themes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91A5D2-0575-0D4E-9C8E-D8FFD5B1AE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500" dirty="0"/>
              <a:t>Two Important Development Phases:</a:t>
            </a:r>
          </a:p>
          <a:p>
            <a:pPr lvl="1"/>
            <a:r>
              <a:rPr lang="en-US" sz="2500" dirty="0"/>
              <a:t>Scale Creation</a:t>
            </a:r>
          </a:p>
          <a:p>
            <a:pPr lvl="1"/>
            <a:r>
              <a:rPr lang="en-US" sz="2500" dirty="0"/>
              <a:t>Scale Assessment</a:t>
            </a:r>
          </a:p>
        </p:txBody>
      </p:sp>
    </p:spTree>
    <p:extLst>
      <p:ext uri="{BB962C8B-B14F-4D97-AF65-F5344CB8AC3E}">
        <p14:creationId xmlns:p14="http://schemas.microsoft.com/office/powerpoint/2010/main" val="28530867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AC06A-C12C-4747-A296-CEB8B21C2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2 – Using EFA to explore themes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91A5D2-0575-0D4E-9C8E-D8FFD5B1AE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500" dirty="0"/>
              <a:t>Scale Creation</a:t>
            </a:r>
          </a:p>
          <a:p>
            <a:pPr lvl="1"/>
            <a:r>
              <a:rPr lang="en-US" sz="2300" dirty="0"/>
              <a:t>Use simple language</a:t>
            </a:r>
          </a:p>
          <a:p>
            <a:pPr lvl="1"/>
            <a:r>
              <a:rPr lang="en-US" sz="2300" dirty="0"/>
              <a:t>Ask only one question</a:t>
            </a:r>
          </a:p>
          <a:p>
            <a:pPr lvl="1"/>
            <a:r>
              <a:rPr lang="en-US" sz="2300" dirty="0"/>
              <a:t>Careful with negatives</a:t>
            </a:r>
          </a:p>
          <a:p>
            <a:pPr lvl="1"/>
            <a:r>
              <a:rPr lang="en-US" sz="2300" dirty="0"/>
              <a:t>Multiple assessment alternatives</a:t>
            </a:r>
          </a:p>
        </p:txBody>
      </p:sp>
    </p:spTree>
    <p:extLst>
      <p:ext uri="{BB962C8B-B14F-4D97-AF65-F5344CB8AC3E}">
        <p14:creationId xmlns:p14="http://schemas.microsoft.com/office/powerpoint/2010/main" val="8831902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AC06A-C12C-4747-A296-CEB8B21C2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2 – Using EFA to explore themes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91A5D2-0575-0D4E-9C8E-D8FFD5B1AE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500" dirty="0"/>
              <a:t>Scale Creation</a:t>
            </a:r>
          </a:p>
          <a:p>
            <a:pPr lvl="1"/>
            <a:r>
              <a:rPr lang="en-US" sz="2300" dirty="0"/>
              <a:t>Team brainstormed ~ 200 questions assessing the 12 themes</a:t>
            </a:r>
          </a:p>
          <a:p>
            <a:pPr lvl="1"/>
            <a:r>
              <a:rPr lang="en-US" sz="2300" dirty="0"/>
              <a:t>Normal Functioning: My activity level has increased because my migraine attacks have improved.</a:t>
            </a:r>
          </a:p>
          <a:p>
            <a:pPr lvl="1"/>
            <a:r>
              <a:rPr lang="en-US" sz="2300" dirty="0"/>
              <a:t>Social: I have been able to schedule events with family and friends, which means I am improving.</a:t>
            </a:r>
          </a:p>
          <a:p>
            <a:pPr lvl="1"/>
            <a:r>
              <a:rPr lang="en-US" sz="2300" dirty="0"/>
              <a:t>Frequency: I now have fewer migraine attacks.</a:t>
            </a:r>
          </a:p>
          <a:p>
            <a:pPr lvl="1"/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15795888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AC06A-C12C-4747-A296-CEB8B21C2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2 – Using EFA to explore themes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91A5D2-0575-0D4E-9C8E-D8FFD5B1AE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500" dirty="0"/>
              <a:t>Scale Creation</a:t>
            </a:r>
          </a:p>
          <a:p>
            <a:pPr lvl="1"/>
            <a:r>
              <a:rPr lang="en-US" sz="2300" dirty="0"/>
              <a:t>Team brainstormed ~ 200 questions assessing the 12 themes</a:t>
            </a:r>
          </a:p>
          <a:p>
            <a:pPr lvl="1"/>
            <a:r>
              <a:rPr lang="en-US" sz="2300" dirty="0"/>
              <a:t>Normal Functioning: My activity level has increased because my migraine attacks have improved.</a:t>
            </a:r>
          </a:p>
          <a:p>
            <a:pPr lvl="1"/>
            <a:r>
              <a:rPr lang="en-US" sz="2300" dirty="0"/>
              <a:t>Social: I have been able to schedule events with family and friends, which means I am improving.</a:t>
            </a:r>
          </a:p>
          <a:p>
            <a:pPr lvl="1"/>
            <a:r>
              <a:rPr lang="en-US" sz="2300" dirty="0"/>
              <a:t>Frequency: I now have fewer migraine attacks.</a:t>
            </a:r>
          </a:p>
          <a:p>
            <a:pPr lvl="1"/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12776644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AC06A-C12C-4747-A296-CEB8B21C2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2 – Using EFA to explore themes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91A5D2-0575-0D4E-9C8E-D8FFD5B1AE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500" dirty="0"/>
              <a:t>Scale Creation</a:t>
            </a:r>
          </a:p>
          <a:p>
            <a:pPr lvl="1"/>
            <a:r>
              <a:rPr lang="en-US" sz="2500" dirty="0"/>
              <a:t>Special considerations were made for the Doctor, Education, and Financial/Insurance Themes</a:t>
            </a:r>
          </a:p>
          <a:p>
            <a:pPr lvl="1"/>
            <a:r>
              <a:rPr lang="en-US" sz="2500" dirty="0"/>
              <a:t>Doctor: My medical provider is knowledgeable of migraine.</a:t>
            </a:r>
          </a:p>
          <a:p>
            <a:pPr lvl="1"/>
            <a:r>
              <a:rPr lang="en-US" sz="2500" dirty="0"/>
              <a:t>Education: My friends understand my migraine symptoms and limitations.</a:t>
            </a:r>
          </a:p>
          <a:p>
            <a:pPr lvl="1"/>
            <a:r>
              <a:rPr lang="en-US" sz="2500" dirty="0"/>
              <a:t>Financial: Adequate treatment of my migraine is a financial burden to me.</a:t>
            </a:r>
          </a:p>
        </p:txBody>
      </p:sp>
    </p:spTree>
    <p:extLst>
      <p:ext uri="{BB962C8B-B14F-4D97-AF65-F5344CB8AC3E}">
        <p14:creationId xmlns:p14="http://schemas.microsoft.com/office/powerpoint/2010/main" val="24071149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229C6-6299-C14C-B599-20AD4670C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2 – Using EFA to explore themes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B4889E-6CA4-8946-8EFD-B210FD32EE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100 Participants took the online survey for $75</a:t>
            </a:r>
          </a:p>
          <a:p>
            <a:r>
              <a:rPr lang="en-US" dirty="0"/>
              <a:t>Average time completion was an Hour</a:t>
            </a:r>
          </a:p>
          <a:p>
            <a:r>
              <a:rPr lang="en-US" dirty="0"/>
              <a:t>84% Female</a:t>
            </a:r>
          </a:p>
          <a:p>
            <a:r>
              <a:rPr lang="en-US" dirty="0"/>
              <a:t>38.94 years old (SD = 13.32)</a:t>
            </a:r>
          </a:p>
          <a:p>
            <a:r>
              <a:rPr lang="en-US" dirty="0"/>
              <a:t>70% episodic migraine</a:t>
            </a:r>
          </a:p>
        </p:txBody>
      </p:sp>
    </p:spTree>
    <p:extLst>
      <p:ext uri="{BB962C8B-B14F-4D97-AF65-F5344CB8AC3E}">
        <p14:creationId xmlns:p14="http://schemas.microsoft.com/office/powerpoint/2010/main" val="16348036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AC06A-C12C-4747-A296-CEB8B21C2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2 – Using EFA to explore themes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91A5D2-0575-0D4E-9C8E-D8FFD5B1AE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500" dirty="0"/>
              <a:t>Scale Assessment</a:t>
            </a:r>
          </a:p>
          <a:p>
            <a:pPr lvl="1"/>
            <a:r>
              <a:rPr lang="en-US" sz="2100" dirty="0"/>
              <a:t>For each Theme an Exploratory Factor Analysis (EFA) was examined</a:t>
            </a:r>
          </a:p>
          <a:p>
            <a:pPr lvl="1"/>
            <a:r>
              <a:rPr lang="en-US" sz="2100" dirty="0"/>
              <a:t>EFA is a statistical tool that allows you to uncover the underlying structure of the data</a:t>
            </a:r>
          </a:p>
          <a:p>
            <a:pPr lvl="1"/>
            <a:r>
              <a:rPr lang="en-US" sz="2100" dirty="0"/>
              <a:t>Here the Analysis was also used for data reduction</a:t>
            </a:r>
          </a:p>
          <a:p>
            <a:pPr lvl="1"/>
            <a:endParaRPr lang="en-US" sz="2100" dirty="0"/>
          </a:p>
          <a:p>
            <a:pPr lvl="1"/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24966473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AC06A-C12C-4747-A296-CEB8B21C2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2 – Using EFA to explore themes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018F254-6FDE-7B42-87B9-B92A3DD5BB7C}"/>
              </a:ext>
            </a:extLst>
          </p:cNvPr>
          <p:cNvSpPr/>
          <p:nvPr/>
        </p:nvSpPr>
        <p:spPr>
          <a:xfrm>
            <a:off x="5914463" y="3179136"/>
            <a:ext cx="1360967" cy="13609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Pain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58AA53-B630-DA4D-9001-823D40E4D8E2}"/>
              </a:ext>
            </a:extLst>
          </p:cNvPr>
          <p:cNvSpPr/>
          <p:nvPr/>
        </p:nvSpPr>
        <p:spPr>
          <a:xfrm>
            <a:off x="8064796" y="2514600"/>
            <a:ext cx="861238" cy="8612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DDAEA2-45CE-7C4B-A1F7-81899EDE15F4}"/>
              </a:ext>
            </a:extLst>
          </p:cNvPr>
          <p:cNvSpPr/>
          <p:nvPr/>
        </p:nvSpPr>
        <p:spPr>
          <a:xfrm>
            <a:off x="8064796" y="3429001"/>
            <a:ext cx="861238" cy="8612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964969-5878-5840-BDD9-CF609714DF36}"/>
              </a:ext>
            </a:extLst>
          </p:cNvPr>
          <p:cNvSpPr/>
          <p:nvPr/>
        </p:nvSpPr>
        <p:spPr>
          <a:xfrm>
            <a:off x="8071888" y="4354035"/>
            <a:ext cx="861238" cy="8612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33A23D8-F228-8144-9FD4-E82B205F93DB}"/>
              </a:ext>
            </a:extLst>
          </p:cNvPr>
          <p:cNvSpPr/>
          <p:nvPr/>
        </p:nvSpPr>
        <p:spPr>
          <a:xfrm>
            <a:off x="4015557" y="3179136"/>
            <a:ext cx="1360967" cy="13609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Social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886DD4-AD3F-D649-859D-400E098D4FC0}"/>
              </a:ext>
            </a:extLst>
          </p:cNvPr>
          <p:cNvSpPr/>
          <p:nvPr/>
        </p:nvSpPr>
        <p:spPr>
          <a:xfrm>
            <a:off x="2350769" y="2514600"/>
            <a:ext cx="861238" cy="8612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C2F1BDF-55F7-7946-A997-134A67C91221}"/>
              </a:ext>
            </a:extLst>
          </p:cNvPr>
          <p:cNvSpPr/>
          <p:nvPr/>
        </p:nvSpPr>
        <p:spPr>
          <a:xfrm>
            <a:off x="2350769" y="3429001"/>
            <a:ext cx="861238" cy="8612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9E397B-2FAD-334B-BC44-BB145E947C29}"/>
              </a:ext>
            </a:extLst>
          </p:cNvPr>
          <p:cNvSpPr/>
          <p:nvPr/>
        </p:nvSpPr>
        <p:spPr>
          <a:xfrm>
            <a:off x="2357861" y="4354035"/>
            <a:ext cx="861238" cy="8612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Q6</a:t>
            </a:r>
          </a:p>
        </p:txBody>
      </p:sp>
      <p:cxnSp>
        <p:nvCxnSpPr>
          <p:cNvPr id="23" name="Curved Connector 22">
            <a:extLst>
              <a:ext uri="{FF2B5EF4-FFF2-40B4-BE49-F238E27FC236}">
                <a16:creationId xmlns:a16="http://schemas.microsoft.com/office/drawing/2014/main" id="{BC42ADC6-08B7-BD42-9E22-AA2A3BE168E0}"/>
              </a:ext>
            </a:extLst>
          </p:cNvPr>
          <p:cNvCxnSpPr>
            <a:stCxn id="14" idx="0"/>
            <a:endCxn id="6" idx="0"/>
          </p:cNvCxnSpPr>
          <p:nvPr/>
        </p:nvCxnSpPr>
        <p:spPr>
          <a:xfrm rot="5400000" flipH="1" flipV="1">
            <a:off x="5645494" y="2229683"/>
            <a:ext cx="12700" cy="1898906"/>
          </a:xfrm>
          <a:prstGeom prst="curvedConnector3">
            <a:avLst>
              <a:gd name="adj1" fmla="val 5232559"/>
            </a:avLst>
          </a:prstGeom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DDACCA2-7D12-924A-B1E0-0E907182ECA5}"/>
              </a:ext>
            </a:extLst>
          </p:cNvPr>
          <p:cNvCxnSpPr>
            <a:stCxn id="14" idx="2"/>
            <a:endCxn id="15" idx="3"/>
          </p:cNvCxnSpPr>
          <p:nvPr/>
        </p:nvCxnSpPr>
        <p:spPr>
          <a:xfrm flipH="1" flipV="1">
            <a:off x="3212007" y="2945219"/>
            <a:ext cx="803550" cy="91440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AA3DBFE-2934-B54E-B373-4F64C7B14A1D}"/>
              </a:ext>
            </a:extLst>
          </p:cNvPr>
          <p:cNvCxnSpPr>
            <a:stCxn id="14" idx="2"/>
            <a:endCxn id="16" idx="3"/>
          </p:cNvCxnSpPr>
          <p:nvPr/>
        </p:nvCxnSpPr>
        <p:spPr>
          <a:xfrm flipH="1">
            <a:off x="3212007" y="3859620"/>
            <a:ext cx="80355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5FBBA82-AB39-D740-85F7-27F065ADCA5E}"/>
              </a:ext>
            </a:extLst>
          </p:cNvPr>
          <p:cNvCxnSpPr>
            <a:stCxn id="14" idx="2"/>
            <a:endCxn id="17" idx="3"/>
          </p:cNvCxnSpPr>
          <p:nvPr/>
        </p:nvCxnSpPr>
        <p:spPr>
          <a:xfrm flipH="1">
            <a:off x="3219099" y="3859620"/>
            <a:ext cx="796458" cy="9250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8A3C1B9-1874-0545-B957-D2E56DD4CF38}"/>
              </a:ext>
            </a:extLst>
          </p:cNvPr>
          <p:cNvCxnSpPr>
            <a:cxnSpLocks/>
            <a:stCxn id="6" idx="6"/>
            <a:endCxn id="7" idx="1"/>
          </p:cNvCxnSpPr>
          <p:nvPr/>
        </p:nvCxnSpPr>
        <p:spPr>
          <a:xfrm flipV="1">
            <a:off x="7275430" y="2945219"/>
            <a:ext cx="789366" cy="91440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971F095-E02F-B848-B82A-194BD78020B5}"/>
              </a:ext>
            </a:extLst>
          </p:cNvPr>
          <p:cNvCxnSpPr>
            <a:cxnSpLocks/>
            <a:stCxn id="6" idx="6"/>
            <a:endCxn id="9" idx="1"/>
          </p:cNvCxnSpPr>
          <p:nvPr/>
        </p:nvCxnSpPr>
        <p:spPr>
          <a:xfrm>
            <a:off x="7275430" y="3859620"/>
            <a:ext cx="796458" cy="9250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209BE6B-0021-AC42-8799-86638B666E37}"/>
              </a:ext>
            </a:extLst>
          </p:cNvPr>
          <p:cNvCxnSpPr>
            <a:cxnSpLocks/>
            <a:stCxn id="6" idx="6"/>
            <a:endCxn id="8" idx="1"/>
          </p:cNvCxnSpPr>
          <p:nvPr/>
        </p:nvCxnSpPr>
        <p:spPr>
          <a:xfrm>
            <a:off x="7275430" y="3859620"/>
            <a:ext cx="78936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78070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AC06A-C12C-4747-A296-CEB8B21C2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2 – Using EFA to explore themes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91A5D2-0575-0D4E-9C8E-D8FFD5B1AE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500" dirty="0"/>
              <a:t>Scale Assessment – The EFA Rules</a:t>
            </a:r>
          </a:p>
          <a:p>
            <a:pPr lvl="1"/>
            <a:r>
              <a:rPr lang="en-US" sz="2500" dirty="0"/>
              <a:t>Could be multiple subscales</a:t>
            </a:r>
          </a:p>
          <a:p>
            <a:pPr lvl="1"/>
            <a:r>
              <a:rPr lang="en-US" sz="2500" dirty="0"/>
              <a:t>Items had to correlate &gt; .40 with their factor</a:t>
            </a:r>
          </a:p>
          <a:p>
            <a:pPr lvl="1"/>
            <a:r>
              <a:rPr lang="en-US" sz="2500" dirty="0"/>
              <a:t>Items had to be rated as “useful” by 75% of participants </a:t>
            </a:r>
          </a:p>
          <a:p>
            <a:pPr lvl="1"/>
            <a:r>
              <a:rPr lang="en-US" sz="2500" dirty="0"/>
              <a:t>Then top 6 correlated items were selected</a:t>
            </a:r>
          </a:p>
        </p:txBody>
      </p:sp>
    </p:spTree>
    <p:extLst>
      <p:ext uri="{BB962C8B-B14F-4D97-AF65-F5344CB8AC3E}">
        <p14:creationId xmlns:p14="http://schemas.microsoft.com/office/powerpoint/2010/main" val="33867274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AC06A-C12C-4747-A296-CEB8B21C2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2 – Using EFA to explore themes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351F699-6E92-7C4D-B78D-107192DD75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4412411"/>
              </p:ext>
            </p:extLst>
          </p:nvPr>
        </p:nvGraphicFramePr>
        <p:xfrm>
          <a:off x="960843" y="1971672"/>
          <a:ext cx="10086568" cy="43724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09592">
                  <a:extLst>
                    <a:ext uri="{9D8B030D-6E8A-4147-A177-3AD203B41FA5}">
                      <a16:colId xmlns:a16="http://schemas.microsoft.com/office/drawing/2014/main" val="967669001"/>
                    </a:ext>
                  </a:extLst>
                </a:gridCol>
                <a:gridCol w="2133692">
                  <a:extLst>
                    <a:ext uri="{9D8B030D-6E8A-4147-A177-3AD203B41FA5}">
                      <a16:colId xmlns:a16="http://schemas.microsoft.com/office/drawing/2014/main" val="2246911192"/>
                    </a:ext>
                  </a:extLst>
                </a:gridCol>
                <a:gridCol w="2521642">
                  <a:extLst>
                    <a:ext uri="{9D8B030D-6E8A-4147-A177-3AD203B41FA5}">
                      <a16:colId xmlns:a16="http://schemas.microsoft.com/office/drawing/2014/main" val="889447736"/>
                    </a:ext>
                  </a:extLst>
                </a:gridCol>
                <a:gridCol w="2521642">
                  <a:extLst>
                    <a:ext uri="{9D8B030D-6E8A-4147-A177-3AD203B41FA5}">
                      <a16:colId xmlns:a16="http://schemas.microsoft.com/office/drawing/2014/main" val="1505038135"/>
                    </a:ext>
                  </a:extLst>
                </a:gridCol>
              </a:tblGrid>
              <a:tr h="33104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Theme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Original Questions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High Loadings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Important to Patients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extLst>
                  <a:ext uri="{0D108BD9-81ED-4DB2-BD59-A6C34878D82A}">
                    <a16:rowId xmlns:a16="http://schemas.microsoft.com/office/drawing/2014/main" val="1811372691"/>
                  </a:ext>
                </a:extLst>
              </a:tr>
              <a:tr h="1321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Associated Symptoms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extLst>
                  <a:ext uri="{0D108BD9-81ED-4DB2-BD59-A6C34878D82A}">
                    <a16:rowId xmlns:a16="http://schemas.microsoft.com/office/drawing/2014/main" val="3514038340"/>
                  </a:ext>
                </a:extLst>
              </a:tr>
              <a:tr h="13113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Concentration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extLst>
                  <a:ext uri="{0D108BD9-81ED-4DB2-BD59-A6C34878D82A}">
                    <a16:rowId xmlns:a16="http://schemas.microsoft.com/office/drawing/2014/main" val="2214211600"/>
                  </a:ext>
                </a:extLst>
              </a:tr>
              <a:tr h="1792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Doctor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extLst>
                  <a:ext uri="{0D108BD9-81ED-4DB2-BD59-A6C34878D82A}">
                    <a16:rowId xmlns:a16="http://schemas.microsoft.com/office/drawing/2014/main" val="1726138663"/>
                  </a:ext>
                </a:extLst>
              </a:tr>
              <a:tr h="1792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Education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extLst>
                  <a:ext uri="{0D108BD9-81ED-4DB2-BD59-A6C34878D82A}">
                    <a16:rowId xmlns:a16="http://schemas.microsoft.com/office/drawing/2014/main" val="3057807455"/>
                  </a:ext>
                </a:extLst>
              </a:tr>
              <a:tr h="15355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Financial/Insurance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extLst>
                  <a:ext uri="{0D108BD9-81ED-4DB2-BD59-A6C34878D82A}">
                    <a16:rowId xmlns:a16="http://schemas.microsoft.com/office/drawing/2014/main" val="292689628"/>
                  </a:ext>
                </a:extLst>
              </a:tr>
              <a:tr h="1792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Frequency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extLst>
                  <a:ext uri="{0D108BD9-81ED-4DB2-BD59-A6C34878D82A}">
                    <a16:rowId xmlns:a16="http://schemas.microsoft.com/office/drawing/2014/main" val="1548544569"/>
                  </a:ext>
                </a:extLst>
              </a:tr>
              <a:tr h="14341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Medication/Financial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22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extLst>
                  <a:ext uri="{0D108BD9-81ED-4DB2-BD59-A6C34878D82A}">
                    <a16:rowId xmlns:a16="http://schemas.microsoft.com/office/drawing/2014/main" val="4001971772"/>
                  </a:ext>
                </a:extLst>
              </a:tr>
              <a:tr h="13177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Normal Functioning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27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27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extLst>
                  <a:ext uri="{0D108BD9-81ED-4DB2-BD59-A6C34878D82A}">
                    <a16:rowId xmlns:a16="http://schemas.microsoft.com/office/drawing/2014/main" val="746233691"/>
                  </a:ext>
                </a:extLst>
              </a:tr>
              <a:tr h="1792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Pain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extLst>
                  <a:ext uri="{0D108BD9-81ED-4DB2-BD59-A6C34878D82A}">
                    <a16:rowId xmlns:a16="http://schemas.microsoft.com/office/drawing/2014/main" val="18136658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Productivity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24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extLst>
                  <a:ext uri="{0D108BD9-81ED-4DB2-BD59-A6C34878D82A}">
                    <a16:rowId xmlns:a16="http://schemas.microsoft.com/office/drawing/2014/main" val="3011761085"/>
                  </a:ext>
                </a:extLst>
              </a:tr>
              <a:tr h="1792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Self-Worth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extLst>
                  <a:ext uri="{0D108BD9-81ED-4DB2-BD59-A6C34878D82A}">
                    <a16:rowId xmlns:a16="http://schemas.microsoft.com/office/drawing/2014/main" val="1563989423"/>
                  </a:ext>
                </a:extLst>
              </a:tr>
              <a:tr h="1792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Social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20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extLst>
                  <a:ext uri="{0D108BD9-81ED-4DB2-BD59-A6C34878D82A}">
                    <a16:rowId xmlns:a16="http://schemas.microsoft.com/office/drawing/2014/main" val="36260892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5636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DA550-1E6D-7B48-B3C4-6EC4443EF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04E41-A50E-EC43-9CD8-BF26634939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500" dirty="0"/>
              <a:t>Addie </a:t>
            </a:r>
            <a:r>
              <a:rPr lang="en-US" sz="2500" dirty="0" err="1"/>
              <a:t>Wikowsky</a:t>
            </a:r>
            <a:r>
              <a:rPr lang="en-US" sz="2500" dirty="0"/>
              <a:t>, Graduate Student, Missouri State University</a:t>
            </a:r>
          </a:p>
          <a:p>
            <a:r>
              <a:rPr lang="en-US" sz="2500" dirty="0"/>
              <a:t>Arielle Cunningham, Graduate Student, Missouri State University</a:t>
            </a:r>
          </a:p>
          <a:p>
            <a:r>
              <a:rPr lang="en-US" sz="2500" dirty="0"/>
              <a:t>Heather Manley, </a:t>
            </a:r>
            <a:r>
              <a:rPr lang="en-US" sz="2500" dirty="0" err="1"/>
              <a:t>Clinvest</a:t>
            </a:r>
            <a:r>
              <a:rPr lang="en-US" sz="2500" dirty="0"/>
              <a:t> Research</a:t>
            </a:r>
          </a:p>
          <a:p>
            <a:r>
              <a:rPr lang="en-US" sz="2500" dirty="0"/>
              <a:t>Jim Sly, </a:t>
            </a:r>
            <a:r>
              <a:rPr lang="en-US" sz="2500" dirty="0" err="1"/>
              <a:t>Clinvest</a:t>
            </a:r>
            <a:r>
              <a:rPr lang="en-US" sz="2500" dirty="0"/>
              <a:t> Research</a:t>
            </a:r>
          </a:p>
          <a:p>
            <a:r>
              <a:rPr lang="en-US" sz="2500" dirty="0"/>
              <a:t>Ryan Cady, </a:t>
            </a:r>
            <a:r>
              <a:rPr lang="en-US" sz="2500" dirty="0" err="1"/>
              <a:t>Clinvest</a:t>
            </a:r>
            <a:r>
              <a:rPr lang="en-US" sz="2500" dirty="0"/>
              <a:t> Research 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6CC78500-4775-4243-AF02-376D24C1A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6096000" cy="2334768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04ADDB3D-70E1-0644-A076-0883E8611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3565" y="5094514"/>
            <a:ext cx="4018435" cy="176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3869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AC06A-C12C-4747-A296-CEB8B21C2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2 – Using EFA to explore themes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91A5D2-0575-0D4E-9C8E-D8FFD5B1AE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500" dirty="0"/>
              <a:t>We found a smaller subset of items to examine with a larger patient population</a:t>
            </a:r>
          </a:p>
          <a:p>
            <a:r>
              <a:rPr lang="en-US" sz="2500" dirty="0"/>
              <a:t>These items were mostly endorsed by patients with a few exceptions</a:t>
            </a:r>
          </a:p>
          <a:p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36493317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B4BD5-C359-BA43-882E-7B4EF4C28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3 – confirming scale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5CF72D-CF10-AA43-8CCC-0AF9B7A9C9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500" dirty="0"/>
              <a:t>Currently, data collection is ongoing for confirming scale structure</a:t>
            </a:r>
          </a:p>
          <a:p>
            <a:r>
              <a:rPr lang="en-US" sz="2500" dirty="0"/>
              <a:t>Goal is for 200 patients to complete the reduced set of items</a:t>
            </a:r>
          </a:p>
          <a:p>
            <a:r>
              <a:rPr lang="en-US" sz="2500" dirty="0"/>
              <a:t>Analysis will be an EFA on all items to find the most highly correlated items for each theme</a:t>
            </a:r>
          </a:p>
          <a:p>
            <a:r>
              <a:rPr lang="en-US" sz="2500" dirty="0"/>
              <a:t>The final scale will be compared to other “gold standard” measures</a:t>
            </a:r>
          </a:p>
        </p:txBody>
      </p:sp>
    </p:spTree>
    <p:extLst>
      <p:ext uri="{BB962C8B-B14F-4D97-AF65-F5344CB8AC3E}">
        <p14:creationId xmlns:p14="http://schemas.microsoft.com/office/powerpoint/2010/main" val="21848358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B4BD5-C359-BA43-882E-7B4EF4C28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3 – confirming scale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5CF72D-CF10-AA43-8CCC-0AF9B7A9C9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500" dirty="0"/>
              <a:t>The end goal for this project is a short questionnaire that can be used in research or the Doctor’s office to assessment treatment response</a:t>
            </a:r>
          </a:p>
          <a:p>
            <a:r>
              <a:rPr lang="en-US" sz="2500" dirty="0"/>
              <a:t>Patients can examine score change over time to assess their improvements</a:t>
            </a:r>
          </a:p>
        </p:txBody>
      </p:sp>
    </p:spTree>
    <p:extLst>
      <p:ext uri="{BB962C8B-B14F-4D97-AF65-F5344CB8AC3E}">
        <p14:creationId xmlns:p14="http://schemas.microsoft.com/office/powerpoint/2010/main" val="31617601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19188-8ECF-4E41-89C9-D0547B8B9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4AD08-BDBB-9A4B-AB08-4A17647984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500" dirty="0"/>
              <a:t>Once the short form scale is developed, it should be evaluated with confirmatory procedures, such as a structural equation model</a:t>
            </a:r>
          </a:p>
          <a:p>
            <a:r>
              <a:rPr lang="en-US" sz="2500" dirty="0"/>
              <a:t>Then the scale can be used in research, clinical trials, and in the doctor’s office</a:t>
            </a:r>
          </a:p>
          <a:p>
            <a:r>
              <a:rPr lang="en-US" sz="2500" dirty="0"/>
              <a:t>A larger item pool can be used to create patient profiles and tracking</a:t>
            </a:r>
          </a:p>
          <a:p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9447421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775BE-51F8-D44A-873D-DEA437E94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23926A-8E84-4C40-A07D-7144A451F8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BDB3ED-999C-574B-BA99-E67DFF1D1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68" y="1951800"/>
            <a:ext cx="10893287" cy="478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7815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6C9B9-5AD6-B74C-AED6-853643087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Takeaways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0A5A6-0B69-3240-9E8A-F8E22722AF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500" dirty="0"/>
              <a:t>Migraine is an multi-faceted illness with many factors to consider other than pain and frequency</a:t>
            </a:r>
          </a:p>
          <a:p>
            <a:r>
              <a:rPr lang="en-US" sz="2500" dirty="0"/>
              <a:t>Data analytics – both qualitative and quantitative – can be used to develop tools for better patient outcomes</a:t>
            </a:r>
          </a:p>
        </p:txBody>
      </p:sp>
    </p:spTree>
    <p:extLst>
      <p:ext uri="{BB962C8B-B14F-4D97-AF65-F5344CB8AC3E}">
        <p14:creationId xmlns:p14="http://schemas.microsoft.com/office/powerpoint/2010/main" val="5618337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D62164E-4528-40DB-BC26-D6DDE216A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363D4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F30007FA-C6A2-43A0-8045-7016AEF81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322895"/>
          </a:xfrm>
          <a:custGeom>
            <a:avLst/>
            <a:gdLst>
              <a:gd name="connsiteX0" fmla="*/ 0 w 12192000"/>
              <a:gd name="connsiteY0" fmla="*/ 0 h 5322895"/>
              <a:gd name="connsiteX1" fmla="*/ 12192000 w 12192000"/>
              <a:gd name="connsiteY1" fmla="*/ 0 h 5322895"/>
              <a:gd name="connsiteX2" fmla="*/ 12192000 w 12192000"/>
              <a:gd name="connsiteY2" fmla="*/ 213719 h 5322895"/>
              <a:gd name="connsiteX3" fmla="*/ 12192000 w 12192000"/>
              <a:gd name="connsiteY3" fmla="*/ 471948 h 5322895"/>
              <a:gd name="connsiteX4" fmla="*/ 12192000 w 12192000"/>
              <a:gd name="connsiteY4" fmla="*/ 3571886 h 5322895"/>
              <a:gd name="connsiteX5" fmla="*/ 12192000 w 12192000"/>
              <a:gd name="connsiteY5" fmla="*/ 3753332 h 5322895"/>
              <a:gd name="connsiteX6" fmla="*/ 12192000 w 12192000"/>
              <a:gd name="connsiteY6" fmla="*/ 4806077 h 5322895"/>
              <a:gd name="connsiteX7" fmla="*/ 11957522 w 12192000"/>
              <a:gd name="connsiteY7" fmla="*/ 4849979 h 5322895"/>
              <a:gd name="connsiteX8" fmla="*/ 11679973 w 12192000"/>
              <a:gd name="connsiteY8" fmla="*/ 4899723 h 5322895"/>
              <a:gd name="connsiteX9" fmla="*/ 11401197 w 12192000"/>
              <a:gd name="connsiteY9" fmla="*/ 4948416 h 5322895"/>
              <a:gd name="connsiteX10" fmla="*/ 11121192 w 12192000"/>
              <a:gd name="connsiteY10" fmla="*/ 4990102 h 5322895"/>
              <a:gd name="connsiteX11" fmla="*/ 10842416 w 12192000"/>
              <a:gd name="connsiteY11" fmla="*/ 5032139 h 5322895"/>
              <a:gd name="connsiteX12" fmla="*/ 10562411 w 12192000"/>
              <a:gd name="connsiteY12" fmla="*/ 5071374 h 5322895"/>
              <a:gd name="connsiteX13" fmla="*/ 10286091 w 12192000"/>
              <a:gd name="connsiteY13" fmla="*/ 5105003 h 5322895"/>
              <a:gd name="connsiteX14" fmla="*/ 10006086 w 12192000"/>
              <a:gd name="connsiteY14" fmla="*/ 5136881 h 5322895"/>
              <a:gd name="connsiteX15" fmla="*/ 9727310 w 12192000"/>
              <a:gd name="connsiteY15" fmla="*/ 5165957 h 5322895"/>
              <a:gd name="connsiteX16" fmla="*/ 9453445 w 12192000"/>
              <a:gd name="connsiteY16" fmla="*/ 5191179 h 5322895"/>
              <a:gd name="connsiteX17" fmla="*/ 9175897 w 12192000"/>
              <a:gd name="connsiteY17" fmla="*/ 5216401 h 5322895"/>
              <a:gd name="connsiteX18" fmla="*/ 8902033 w 12192000"/>
              <a:gd name="connsiteY18" fmla="*/ 5237420 h 5322895"/>
              <a:gd name="connsiteX19" fmla="*/ 8628169 w 12192000"/>
              <a:gd name="connsiteY19" fmla="*/ 5253884 h 5322895"/>
              <a:gd name="connsiteX20" fmla="*/ 8355533 w 12192000"/>
              <a:gd name="connsiteY20" fmla="*/ 5271050 h 5322895"/>
              <a:gd name="connsiteX21" fmla="*/ 8085353 w 12192000"/>
              <a:gd name="connsiteY21" fmla="*/ 5285412 h 5322895"/>
              <a:gd name="connsiteX22" fmla="*/ 7817629 w 12192000"/>
              <a:gd name="connsiteY22" fmla="*/ 5295571 h 5322895"/>
              <a:gd name="connsiteX23" fmla="*/ 7549905 w 12192000"/>
              <a:gd name="connsiteY23" fmla="*/ 5304329 h 5322895"/>
              <a:gd name="connsiteX24" fmla="*/ 7284638 w 12192000"/>
              <a:gd name="connsiteY24" fmla="*/ 5312736 h 5322895"/>
              <a:gd name="connsiteX25" fmla="*/ 7023055 w 12192000"/>
              <a:gd name="connsiteY25" fmla="*/ 5316590 h 5322895"/>
              <a:gd name="connsiteX26" fmla="*/ 6761472 w 12192000"/>
              <a:gd name="connsiteY26" fmla="*/ 5320793 h 5322895"/>
              <a:gd name="connsiteX27" fmla="*/ 6503573 w 12192000"/>
              <a:gd name="connsiteY27" fmla="*/ 5322895 h 5322895"/>
              <a:gd name="connsiteX28" fmla="*/ 6248130 w 12192000"/>
              <a:gd name="connsiteY28" fmla="*/ 5320793 h 5322895"/>
              <a:gd name="connsiteX29" fmla="*/ 5995144 w 12192000"/>
              <a:gd name="connsiteY29" fmla="*/ 5320793 h 5322895"/>
              <a:gd name="connsiteX30" fmla="*/ 5744613 w 12192000"/>
              <a:gd name="connsiteY30" fmla="*/ 5316590 h 5322895"/>
              <a:gd name="connsiteX31" fmla="*/ 5498995 w 12192000"/>
              <a:gd name="connsiteY31" fmla="*/ 5310284 h 5322895"/>
              <a:gd name="connsiteX32" fmla="*/ 5255834 w 12192000"/>
              <a:gd name="connsiteY32" fmla="*/ 5304329 h 5322895"/>
              <a:gd name="connsiteX33" fmla="*/ 5017584 w 12192000"/>
              <a:gd name="connsiteY33" fmla="*/ 5297673 h 5322895"/>
              <a:gd name="connsiteX34" fmla="*/ 4780562 w 12192000"/>
              <a:gd name="connsiteY34" fmla="*/ 5287514 h 5322895"/>
              <a:gd name="connsiteX35" fmla="*/ 4547227 w 12192000"/>
              <a:gd name="connsiteY35" fmla="*/ 5276654 h 5322895"/>
              <a:gd name="connsiteX36" fmla="*/ 4318800 w 12192000"/>
              <a:gd name="connsiteY36" fmla="*/ 5266846 h 5322895"/>
              <a:gd name="connsiteX37" fmla="*/ 3873004 w 12192000"/>
              <a:gd name="connsiteY37" fmla="*/ 5239171 h 5322895"/>
              <a:gd name="connsiteX38" fmla="*/ 3445628 w 12192000"/>
              <a:gd name="connsiteY38" fmla="*/ 5209746 h 5322895"/>
              <a:gd name="connsiteX39" fmla="*/ 3035446 w 12192000"/>
              <a:gd name="connsiteY39" fmla="*/ 5178918 h 5322895"/>
              <a:gd name="connsiteX40" fmla="*/ 2647370 w 12192000"/>
              <a:gd name="connsiteY40" fmla="*/ 5144939 h 5322895"/>
              <a:gd name="connsiteX41" fmla="*/ 2276487 w 12192000"/>
              <a:gd name="connsiteY41" fmla="*/ 5109557 h 5322895"/>
              <a:gd name="connsiteX42" fmla="*/ 1932621 w 12192000"/>
              <a:gd name="connsiteY42" fmla="*/ 5071374 h 5322895"/>
              <a:gd name="connsiteX43" fmla="*/ 1609634 w 12192000"/>
              <a:gd name="connsiteY43" fmla="*/ 5033891 h 5322895"/>
              <a:gd name="connsiteX44" fmla="*/ 1312435 w 12192000"/>
              <a:gd name="connsiteY44" fmla="*/ 4996408 h 5322895"/>
              <a:gd name="connsiteX45" fmla="*/ 1039799 w 12192000"/>
              <a:gd name="connsiteY45" fmla="*/ 4961027 h 5322895"/>
              <a:gd name="connsiteX46" fmla="*/ 797865 w 12192000"/>
              <a:gd name="connsiteY46" fmla="*/ 4927397 h 5322895"/>
              <a:gd name="connsiteX47" fmla="*/ 579265 w 12192000"/>
              <a:gd name="connsiteY47" fmla="*/ 4895519 h 5322895"/>
              <a:gd name="connsiteX48" fmla="*/ 395052 w 12192000"/>
              <a:gd name="connsiteY48" fmla="*/ 4868896 h 5322895"/>
              <a:gd name="connsiteX49" fmla="*/ 240312 w 12192000"/>
              <a:gd name="connsiteY49" fmla="*/ 4843673 h 5322895"/>
              <a:gd name="connsiteX50" fmla="*/ 27853 w 12192000"/>
              <a:gd name="connsiteY50" fmla="*/ 4807592 h 5322895"/>
              <a:gd name="connsiteX51" fmla="*/ 0 w 12192000"/>
              <a:gd name="connsiteY51" fmla="*/ 4802879 h 5322895"/>
              <a:gd name="connsiteX52" fmla="*/ 0 w 12192000"/>
              <a:gd name="connsiteY52" fmla="*/ 3753332 h 5322895"/>
              <a:gd name="connsiteX53" fmla="*/ 0 w 12192000"/>
              <a:gd name="connsiteY53" fmla="*/ 3571886 h 5322895"/>
              <a:gd name="connsiteX54" fmla="*/ 0 w 12192000"/>
              <a:gd name="connsiteY54" fmla="*/ 471948 h 5322895"/>
              <a:gd name="connsiteX55" fmla="*/ 0 w 12192000"/>
              <a:gd name="connsiteY55" fmla="*/ 213719 h 532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0" h="5322895">
                <a:moveTo>
                  <a:pt x="0" y="0"/>
                </a:moveTo>
                <a:lnTo>
                  <a:pt x="12192000" y="0"/>
                </a:lnTo>
                <a:lnTo>
                  <a:pt x="12192000" y="213719"/>
                </a:lnTo>
                <a:lnTo>
                  <a:pt x="12192000" y="471948"/>
                </a:lnTo>
                <a:lnTo>
                  <a:pt x="12192000" y="3571886"/>
                </a:lnTo>
                <a:lnTo>
                  <a:pt x="12192000" y="3753332"/>
                </a:lnTo>
                <a:lnTo>
                  <a:pt x="12192000" y="4806077"/>
                </a:lnTo>
                <a:lnTo>
                  <a:pt x="11957522" y="4849979"/>
                </a:lnTo>
                <a:lnTo>
                  <a:pt x="11679973" y="4899723"/>
                </a:lnTo>
                <a:lnTo>
                  <a:pt x="11401197" y="4948416"/>
                </a:lnTo>
                <a:lnTo>
                  <a:pt x="11121192" y="4990102"/>
                </a:lnTo>
                <a:lnTo>
                  <a:pt x="10842416" y="5032139"/>
                </a:lnTo>
                <a:lnTo>
                  <a:pt x="10562411" y="5071374"/>
                </a:lnTo>
                <a:lnTo>
                  <a:pt x="10286091" y="5105003"/>
                </a:lnTo>
                <a:lnTo>
                  <a:pt x="10006086" y="5136881"/>
                </a:lnTo>
                <a:lnTo>
                  <a:pt x="9727310" y="5165957"/>
                </a:lnTo>
                <a:lnTo>
                  <a:pt x="9453445" y="5191179"/>
                </a:lnTo>
                <a:lnTo>
                  <a:pt x="9175897" y="5216401"/>
                </a:lnTo>
                <a:lnTo>
                  <a:pt x="8902033" y="5237420"/>
                </a:lnTo>
                <a:lnTo>
                  <a:pt x="8628169" y="5253884"/>
                </a:lnTo>
                <a:lnTo>
                  <a:pt x="8355533" y="5271050"/>
                </a:lnTo>
                <a:lnTo>
                  <a:pt x="8085353" y="5285412"/>
                </a:lnTo>
                <a:lnTo>
                  <a:pt x="7817629" y="5295571"/>
                </a:lnTo>
                <a:lnTo>
                  <a:pt x="7549905" y="5304329"/>
                </a:lnTo>
                <a:lnTo>
                  <a:pt x="7284638" y="5312736"/>
                </a:lnTo>
                <a:lnTo>
                  <a:pt x="7023055" y="5316590"/>
                </a:lnTo>
                <a:lnTo>
                  <a:pt x="6761472" y="5320793"/>
                </a:lnTo>
                <a:lnTo>
                  <a:pt x="6503573" y="5322895"/>
                </a:lnTo>
                <a:lnTo>
                  <a:pt x="6248130" y="5320793"/>
                </a:lnTo>
                <a:lnTo>
                  <a:pt x="5995144" y="5320793"/>
                </a:lnTo>
                <a:lnTo>
                  <a:pt x="5744613" y="5316590"/>
                </a:lnTo>
                <a:lnTo>
                  <a:pt x="5498995" y="5310284"/>
                </a:lnTo>
                <a:lnTo>
                  <a:pt x="5255834" y="5304329"/>
                </a:lnTo>
                <a:lnTo>
                  <a:pt x="5017584" y="5297673"/>
                </a:lnTo>
                <a:lnTo>
                  <a:pt x="4780562" y="5287514"/>
                </a:lnTo>
                <a:lnTo>
                  <a:pt x="4547227" y="5276654"/>
                </a:lnTo>
                <a:lnTo>
                  <a:pt x="4318800" y="5266846"/>
                </a:lnTo>
                <a:lnTo>
                  <a:pt x="3873004" y="5239171"/>
                </a:lnTo>
                <a:lnTo>
                  <a:pt x="3445628" y="5209746"/>
                </a:lnTo>
                <a:lnTo>
                  <a:pt x="3035446" y="5178918"/>
                </a:lnTo>
                <a:lnTo>
                  <a:pt x="2647370" y="5144939"/>
                </a:lnTo>
                <a:lnTo>
                  <a:pt x="2276487" y="5109557"/>
                </a:lnTo>
                <a:lnTo>
                  <a:pt x="1932621" y="5071374"/>
                </a:lnTo>
                <a:lnTo>
                  <a:pt x="1609634" y="5033891"/>
                </a:lnTo>
                <a:lnTo>
                  <a:pt x="1312435" y="4996408"/>
                </a:lnTo>
                <a:lnTo>
                  <a:pt x="1039799" y="4961027"/>
                </a:lnTo>
                <a:lnTo>
                  <a:pt x="797865" y="4927397"/>
                </a:lnTo>
                <a:lnTo>
                  <a:pt x="579265" y="4895519"/>
                </a:lnTo>
                <a:lnTo>
                  <a:pt x="395052" y="4868896"/>
                </a:lnTo>
                <a:lnTo>
                  <a:pt x="240312" y="4843673"/>
                </a:lnTo>
                <a:lnTo>
                  <a:pt x="27853" y="4807592"/>
                </a:lnTo>
                <a:lnTo>
                  <a:pt x="0" y="4802879"/>
                </a:lnTo>
                <a:lnTo>
                  <a:pt x="0" y="3753332"/>
                </a:lnTo>
                <a:lnTo>
                  <a:pt x="0" y="3571886"/>
                </a:lnTo>
                <a:lnTo>
                  <a:pt x="0" y="471948"/>
                </a:lnTo>
                <a:lnTo>
                  <a:pt x="0" y="213719"/>
                </a:lnTo>
                <a:close/>
              </a:path>
            </a:pathLst>
          </a:custGeom>
          <a:ln w="44450">
            <a:gradFill>
              <a:gsLst>
                <a:gs pos="0">
                  <a:schemeClr val="bg2">
                    <a:alpha val="65000"/>
                  </a:schemeClr>
                </a:gs>
                <a:gs pos="98000">
                  <a:schemeClr val="bg2">
                    <a:lumMod val="75000"/>
                    <a:alpha val="55000"/>
                  </a:schemeClr>
                </a:gs>
              </a:gsLst>
              <a:lin ang="5400000" scaled="1"/>
            </a:gradFill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8296814-CC49-1546-8C30-5254D3426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865974"/>
            <a:ext cx="8676222" cy="36438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Questions</a:t>
            </a:r>
            <a:br>
              <a:rPr lang="en-US" sz="66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en-US" sz="25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555620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5BACD-7F4D-A24D-BCFD-15CD020EB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dirty="0"/>
              <a:t>What is a Headache?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FC1FF-964D-854B-A170-2077F598F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9905998" cy="3124201"/>
          </a:xfrm>
        </p:spPr>
        <p:txBody>
          <a:bodyPr>
            <a:normAutofit/>
          </a:bodyPr>
          <a:lstStyle/>
          <a:p>
            <a:r>
              <a:rPr lang="en-US" sz="3000" dirty="0"/>
              <a:t>Head pain that is unpleasant, ranging from mild to severe</a:t>
            </a:r>
          </a:p>
          <a:p>
            <a:r>
              <a:rPr lang="en-US" sz="3000" dirty="0"/>
              <a:t>Pressure and aching</a:t>
            </a:r>
          </a:p>
          <a:p>
            <a:r>
              <a:rPr lang="en-US" sz="3000" dirty="0"/>
              <a:t>Triggers include stress, anxiety, sinus </a:t>
            </a:r>
          </a:p>
          <a:p>
            <a:r>
              <a:rPr lang="en-US" sz="3000" dirty="0"/>
              <a:t>Nearly everyone experiences these </a:t>
            </a:r>
          </a:p>
        </p:txBody>
      </p:sp>
    </p:spTree>
    <p:extLst>
      <p:ext uri="{BB962C8B-B14F-4D97-AF65-F5344CB8AC3E}">
        <p14:creationId xmlns:p14="http://schemas.microsoft.com/office/powerpoint/2010/main" val="1861718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BAC59-D2D6-F549-A639-F3E619724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migraine?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DA0F1-AFE3-6046-BFA4-5F5EB867CD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Often characterized as an “attack”</a:t>
            </a:r>
          </a:p>
          <a:p>
            <a:r>
              <a:rPr lang="en-US" sz="3000" dirty="0"/>
              <a:t>Moderate to severe pain</a:t>
            </a:r>
          </a:p>
          <a:p>
            <a:r>
              <a:rPr lang="en-US" sz="3000" dirty="0"/>
              <a:t>Comorbid with: visual disturbances, nausea, vomiting, sensitivity to light/Sound/other, Auras</a:t>
            </a:r>
          </a:p>
          <a:p>
            <a:r>
              <a:rPr lang="en-US" sz="3000" dirty="0"/>
              <a:t>~12% of the population experiences these</a:t>
            </a:r>
          </a:p>
        </p:txBody>
      </p:sp>
    </p:spTree>
    <p:extLst>
      <p:ext uri="{BB962C8B-B14F-4D97-AF65-F5344CB8AC3E}">
        <p14:creationId xmlns:p14="http://schemas.microsoft.com/office/powerpoint/2010/main" val="2507625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migraines vs headaches">
            <a:extLst>
              <a:ext uri="{FF2B5EF4-FFF2-40B4-BE49-F238E27FC236}">
                <a16:creationId xmlns:a16="http://schemas.microsoft.com/office/drawing/2014/main" id="{268271ED-915D-0C4D-8272-0D893BA40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0574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B6247-F654-DC4F-8CC4-7DC33B73A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 Facts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B18DD-0CC6-094B-BE9A-D6FA5CB741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3</a:t>
            </a:r>
            <a:r>
              <a:rPr lang="en-US" sz="3000" baseline="30000" dirty="0"/>
              <a:t>rd</a:t>
            </a:r>
            <a:r>
              <a:rPr lang="en-US" sz="3000" dirty="0"/>
              <a:t> most prevalent illness in the world</a:t>
            </a:r>
          </a:p>
          <a:p>
            <a:r>
              <a:rPr lang="en-US" sz="3000" dirty="0"/>
              <a:t>A woman’s illness</a:t>
            </a:r>
          </a:p>
          <a:p>
            <a:r>
              <a:rPr lang="en-US" sz="3000" dirty="0"/>
              <a:t>Often 1-2 attacks per month, others are chronic with 15+ per month</a:t>
            </a:r>
          </a:p>
          <a:p>
            <a:r>
              <a:rPr lang="en-US" sz="3000" dirty="0"/>
              <a:t>Serious impacts on work, family, and daily life</a:t>
            </a:r>
          </a:p>
        </p:txBody>
      </p:sp>
    </p:spTree>
    <p:extLst>
      <p:ext uri="{BB962C8B-B14F-4D97-AF65-F5344CB8AC3E}">
        <p14:creationId xmlns:p14="http://schemas.microsoft.com/office/powerpoint/2010/main" val="2775620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4B8917D8-8B20-BB40-94ED-E31FFFEAB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243" y="0"/>
            <a:ext cx="82195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36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221A3-9645-9144-B0F5-4F1BED955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 of the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175DBC-4A81-4140-A1E2-CB39D1F105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effectLst/>
              </a:rPr>
              <a:t>To establish factors which are most important to patients when appraising the efficacy of treatment (phase 1/2)</a:t>
            </a:r>
          </a:p>
          <a:p>
            <a:r>
              <a:rPr lang="en-US" sz="3000" dirty="0">
                <a:effectLst/>
              </a:rPr>
              <a:t>To develop a patient reported outcome measure to evaluate headache meaningful response to headache treatment regimens (Phase 2/3)</a:t>
            </a:r>
          </a:p>
        </p:txBody>
      </p:sp>
    </p:spTree>
    <p:extLst>
      <p:ext uri="{BB962C8B-B14F-4D97-AF65-F5344CB8AC3E}">
        <p14:creationId xmlns:p14="http://schemas.microsoft.com/office/powerpoint/2010/main" val="395599509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1326</Words>
  <Application>Microsoft Macintosh PowerPoint</Application>
  <PresentationFormat>Widescreen</PresentationFormat>
  <Paragraphs>238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Century Gothic</vt:lpstr>
      <vt:lpstr>Times New Roman</vt:lpstr>
      <vt:lpstr>TimesNewRomanPSMT</vt:lpstr>
      <vt:lpstr>Mesh</vt:lpstr>
      <vt:lpstr>Uncovering Factors Patients Use to Evaluate Meaningful Response to Migraine Treatment</vt:lpstr>
      <vt:lpstr>Who am I?</vt:lpstr>
      <vt:lpstr>Research Team</vt:lpstr>
      <vt:lpstr>What is a Headache? </vt:lpstr>
      <vt:lpstr>What is migraine?</vt:lpstr>
      <vt:lpstr>PowerPoint Presentation</vt:lpstr>
      <vt:lpstr>Fast Facts</vt:lpstr>
      <vt:lpstr>PowerPoint Presentation</vt:lpstr>
      <vt:lpstr>Objectives of the study</vt:lpstr>
      <vt:lpstr>Why is there a need? </vt:lpstr>
      <vt:lpstr>Why is there a need? </vt:lpstr>
      <vt:lpstr>Phase 1 – Patients tell us what matters</vt:lpstr>
      <vt:lpstr>Phase 1 – Patients tell us what matters</vt:lpstr>
      <vt:lpstr>Phase 1 – Patients tell us what matters</vt:lpstr>
      <vt:lpstr>Phase 1 – Patients tell us what matters</vt:lpstr>
      <vt:lpstr>Phase 1 – Patients tell us what matters</vt:lpstr>
      <vt:lpstr>Phase 1 – Patients tell us what matters</vt:lpstr>
      <vt:lpstr>PowerPoint Presentation</vt:lpstr>
      <vt:lpstr>Phase 1 – Patients tell us what matters</vt:lpstr>
      <vt:lpstr>Phase 2 – Using EFA to explore themes</vt:lpstr>
      <vt:lpstr>Phase 2 – Using EFA to explore themes</vt:lpstr>
      <vt:lpstr>Phase 2 – Using EFA to explore themes</vt:lpstr>
      <vt:lpstr>Phase 2 – Using EFA to explore themes</vt:lpstr>
      <vt:lpstr>Phase 2 – Using EFA to explore themes</vt:lpstr>
      <vt:lpstr>Phase 2 – Using EFA to explore themes</vt:lpstr>
      <vt:lpstr>Phase 2 – Using EFA to explore themes</vt:lpstr>
      <vt:lpstr>Phase 2 – Using EFA to explore themes</vt:lpstr>
      <vt:lpstr>Phase 2 – Using EFA to explore themes</vt:lpstr>
      <vt:lpstr>Phase 2 – Using EFA to explore themes</vt:lpstr>
      <vt:lpstr>Phase 2 – Using EFA to explore themes</vt:lpstr>
      <vt:lpstr>Phase 3 – confirming scale structure</vt:lpstr>
      <vt:lpstr>Phase 3 – confirming scale structure</vt:lpstr>
      <vt:lpstr>Next steps</vt:lpstr>
      <vt:lpstr>Next Steps</vt:lpstr>
      <vt:lpstr>Takeaways </vt:lpstr>
      <vt:lpstr>Questions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Uncovering Factors Patients Use to Evaluate Meaningful Response to Migraine Treatment</dc:title>
  <dc:creator>Buchanan, Erin M</dc:creator>
  <cp:lastModifiedBy>Buchanan, Erin M</cp:lastModifiedBy>
  <cp:revision>1</cp:revision>
  <dcterms:created xsi:type="dcterms:W3CDTF">2019-04-19T03:20:56Z</dcterms:created>
  <dcterms:modified xsi:type="dcterms:W3CDTF">2019-04-30T18:59:14Z</dcterms:modified>
</cp:coreProperties>
</file>